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58" r:id="rId4"/>
    <p:sldId id="264" r:id="rId5"/>
    <p:sldId id="263" r:id="rId6"/>
    <p:sldId id="282" r:id="rId7"/>
    <p:sldId id="284" r:id="rId8"/>
    <p:sldId id="286" r:id="rId9"/>
    <p:sldId id="267" r:id="rId10"/>
    <p:sldId id="268" r:id="rId11"/>
    <p:sldId id="287" r:id="rId12"/>
    <p:sldId id="288" r:id="rId13"/>
    <p:sldId id="278" r:id="rId14"/>
    <p:sldId id="280" r:id="rId15"/>
    <p:sldId id="274" r:id="rId16"/>
    <p:sldId id="276" r:id="rId17"/>
    <p:sldId id="28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1351"/>
    <a:srgbClr val="D830AC"/>
    <a:srgbClr val="990099"/>
    <a:srgbClr val="FFFFFF"/>
    <a:srgbClr val="8A1A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46" d="100"/>
          <a:sy n="46" d="100"/>
        </p:scale>
        <p:origin x="58" y="8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0CDE8-F5A2-80C9-D784-6C21EC3FDF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9C958C-C262-4727-6A8F-B3FE5EE6BE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8EE094D-0DAC-7228-E98F-8AB9E7912F98}"/>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D5CFBF42-5F4B-1B45-7F48-6419392332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FE97A1-1C98-706E-7B44-0DB134D321C1}"/>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770556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54730-CB89-5BB1-C04E-9BAB70BEA1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4996D0-4F68-2AAE-0CCA-4DCEB7E85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D22BA3-1981-A482-B6EB-26DA33AC441B}"/>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978428DB-86F4-7D2A-43ED-5390C0FDF5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238990-73B3-6DB2-425B-F47F31EB9932}"/>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285193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52CAD5-CA51-7DB3-2033-460CE5DFBD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3906438-BAE1-4393-3B96-C378A3E43C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A2F4E-8B2B-0453-C11F-3A991A8C2671}"/>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170C6678-8A6C-9109-3DD6-7E489812DD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82C570-E9CA-2017-EA20-4DF2D3C0EB26}"/>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670867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BC72C-71E2-DA1F-DB02-7494E252B1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E9AF36-5DF1-D53D-C3DC-5958E01E22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8ABDF-2694-680C-8A72-C4949F9EF214}"/>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3B733322-D804-4844-382E-F37320DEF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36B6F3-569C-7CB1-4B11-CF39BF1090F8}"/>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2697950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53709-4EF9-FA20-89DC-4697724F27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4DFB44-6557-AF92-3D08-46D49E7512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E43232-50A4-5EF9-8295-D84DDFD23751}"/>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90F63BE1-80CA-7F78-17FA-82A731BC2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A7FA0-E4C0-E741-7CE8-D699CCB6F5F6}"/>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151485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B11A0-0677-D627-39CB-894C83374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7C93D6-5A65-C841-DEE0-D18934DA2B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AE6D0A-AB0D-D9EE-1E74-53174D8154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EA3A2F-49ED-B610-2DFD-47D4F6B5336A}"/>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6" name="Footer Placeholder 5">
            <a:extLst>
              <a:ext uri="{FF2B5EF4-FFF2-40B4-BE49-F238E27FC236}">
                <a16:creationId xmlns:a16="http://schemas.microsoft.com/office/drawing/2014/main" id="{6F9BA8FA-BDE6-4E20-C7D9-5EE949FB0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E14959-D7C2-CB42-B5F4-FA700D3D4F3C}"/>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1209873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90D63-0260-629B-3160-24B4192A6D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68B2CF-F549-010E-43AE-DF1C9AF5A6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034155-C028-9B1E-D05E-83E1491D29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A9F6B4-3630-C6FE-EC4A-6DAB84B7A0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AA8F5A-F431-23B5-F919-978FAA027D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6AA337-4A6E-AE5F-4F79-5CAA922E513C}"/>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8" name="Footer Placeholder 7">
            <a:extLst>
              <a:ext uri="{FF2B5EF4-FFF2-40B4-BE49-F238E27FC236}">
                <a16:creationId xmlns:a16="http://schemas.microsoft.com/office/drawing/2014/main" id="{D801AD97-A164-554D-B10F-192FE13DA5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3F0268-1E03-356A-B781-634DB121D7A0}"/>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1822119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FA557-3CE7-FB7D-2A55-8CB58533A1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23A1EF-D89D-5816-693C-A44AFB71EEFD}"/>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4" name="Footer Placeholder 3">
            <a:extLst>
              <a:ext uri="{FF2B5EF4-FFF2-40B4-BE49-F238E27FC236}">
                <a16:creationId xmlns:a16="http://schemas.microsoft.com/office/drawing/2014/main" id="{C8669FAF-5B17-7CFB-C397-5362FE62BD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0FBAE2-1F05-49F3-2603-AF00D8383E63}"/>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3344071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A2DF14-E4E5-8BEC-A7F1-BC8D8DFC4132}"/>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3" name="Footer Placeholder 2">
            <a:extLst>
              <a:ext uri="{FF2B5EF4-FFF2-40B4-BE49-F238E27FC236}">
                <a16:creationId xmlns:a16="http://schemas.microsoft.com/office/drawing/2014/main" id="{AADCF0C2-77E6-BB81-1F14-E27FCD6BF4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83E944-8D1E-DCF9-2D1C-85A6EA9EB045}"/>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2383487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DEC74-E17C-1C4B-9A0C-EE2CB133E2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E1743D-E749-9C18-B50F-07633F467F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523E27-BC3C-02C8-BAF8-FBC2CE22D0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62A44C-7283-EDC5-9CD5-600459AB8028}"/>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6" name="Footer Placeholder 5">
            <a:extLst>
              <a:ext uri="{FF2B5EF4-FFF2-40B4-BE49-F238E27FC236}">
                <a16:creationId xmlns:a16="http://schemas.microsoft.com/office/drawing/2014/main" id="{2B23BE90-F583-468A-C72B-8EA5808D2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90A0EE-4123-9C9A-07A0-6055AC48D641}"/>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2388820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6C1A3-DBAA-1D3E-0102-C59445C98E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A0727A-5606-0BE0-62C8-8965FD95C6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A22C3D-C9D9-102F-9B03-0D17142F61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D48432-AA06-3F8A-D43F-CE77A2EEEEC9}"/>
              </a:ext>
            </a:extLst>
          </p:cNvPr>
          <p:cNvSpPr>
            <a:spLocks noGrp="1"/>
          </p:cNvSpPr>
          <p:nvPr>
            <p:ph type="dt" sz="half" idx="10"/>
          </p:nvPr>
        </p:nvSpPr>
        <p:spPr/>
        <p:txBody>
          <a:bodyPr/>
          <a:lstStyle/>
          <a:p>
            <a:fld id="{AC34B10B-D46C-44FC-8380-A02D86EBC6AC}" type="datetimeFigureOut">
              <a:rPr lang="en-US" smtClean="0"/>
              <a:t>7/12/2024</a:t>
            </a:fld>
            <a:endParaRPr lang="en-US"/>
          </a:p>
        </p:txBody>
      </p:sp>
      <p:sp>
        <p:nvSpPr>
          <p:cNvPr id="6" name="Footer Placeholder 5">
            <a:extLst>
              <a:ext uri="{FF2B5EF4-FFF2-40B4-BE49-F238E27FC236}">
                <a16:creationId xmlns:a16="http://schemas.microsoft.com/office/drawing/2014/main" id="{56670384-3969-4B4B-E2F0-A35CD13DA6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2E512A-B660-8824-064E-A237C85ECE61}"/>
              </a:ext>
            </a:extLst>
          </p:cNvPr>
          <p:cNvSpPr>
            <a:spLocks noGrp="1"/>
          </p:cNvSpPr>
          <p:nvPr>
            <p:ph type="sldNum" sz="quarter" idx="12"/>
          </p:nvPr>
        </p:nvSpPr>
        <p:spPr/>
        <p:txBody>
          <a:bodyPr/>
          <a:lstStyle/>
          <a:p>
            <a:fld id="{0185BCF5-C44A-4164-B88C-3AABED656F4A}" type="slidenum">
              <a:rPr lang="en-US" smtClean="0"/>
              <a:t>‹#›</a:t>
            </a:fld>
            <a:endParaRPr lang="en-US"/>
          </a:p>
        </p:txBody>
      </p:sp>
    </p:spTree>
    <p:extLst>
      <p:ext uri="{BB962C8B-B14F-4D97-AF65-F5344CB8AC3E}">
        <p14:creationId xmlns:p14="http://schemas.microsoft.com/office/powerpoint/2010/main" val="269753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AC8493-F63F-5126-DEE9-D211BFF36E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85202B-EBF2-CFEA-121D-CAC3748A3C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5C0E7D-C659-4CD8-821B-078356AFA9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4B10B-D46C-44FC-8380-A02D86EBC6AC}" type="datetimeFigureOut">
              <a:rPr lang="en-US" smtClean="0"/>
              <a:t>7/12/2024</a:t>
            </a:fld>
            <a:endParaRPr lang="en-US"/>
          </a:p>
        </p:txBody>
      </p:sp>
      <p:sp>
        <p:nvSpPr>
          <p:cNvPr id="5" name="Footer Placeholder 4">
            <a:extLst>
              <a:ext uri="{FF2B5EF4-FFF2-40B4-BE49-F238E27FC236}">
                <a16:creationId xmlns:a16="http://schemas.microsoft.com/office/drawing/2014/main" id="{24E026E8-C154-465E-A3BA-FD89F932C1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FECA5F-645B-2EC8-84AE-345ED75B79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85BCF5-C44A-4164-B88C-3AABED656F4A}" type="slidenum">
              <a:rPr lang="en-US" smtClean="0"/>
              <a:t>‹#›</a:t>
            </a:fld>
            <a:endParaRPr lang="en-US"/>
          </a:p>
        </p:txBody>
      </p:sp>
    </p:spTree>
    <p:extLst>
      <p:ext uri="{BB962C8B-B14F-4D97-AF65-F5344CB8AC3E}">
        <p14:creationId xmlns:p14="http://schemas.microsoft.com/office/powerpoint/2010/main" val="11019511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1C23D64-FF9C-8661-34E5-5B15635F9B91}"/>
              </a:ext>
            </a:extLst>
          </p:cNvPr>
          <p:cNvPicPr>
            <a:picLocks noChangeAspect="1"/>
          </p:cNvPicPr>
          <p:nvPr/>
        </p:nvPicPr>
        <p:blipFill>
          <a:blip r:embed="rId2">
            <a:extLst>
              <a:ext uri="{28A0092B-C50C-407E-A947-70E740481C1C}">
                <a14:useLocalDpi xmlns:a14="http://schemas.microsoft.com/office/drawing/2010/main" val="0"/>
              </a:ext>
            </a:extLst>
          </a:blip>
          <a:srcRect l="24429" t="44827" r="11055" b="27826"/>
          <a:stretch>
            <a:fillRect/>
          </a:stretch>
        </p:blipFill>
        <p:spPr>
          <a:xfrm>
            <a:off x="0" y="0"/>
            <a:ext cx="12192000" cy="6883400"/>
          </a:xfrm>
          <a:custGeom>
            <a:avLst/>
            <a:gdLst>
              <a:gd name="connsiteX0" fmla="*/ 0 w 12192000"/>
              <a:gd name="connsiteY0" fmla="*/ 0 h 6883400"/>
              <a:gd name="connsiteX1" fmla="*/ 12192000 w 12192000"/>
              <a:gd name="connsiteY1" fmla="*/ 0 h 6883400"/>
              <a:gd name="connsiteX2" fmla="*/ 12192000 w 12192000"/>
              <a:gd name="connsiteY2" fmla="*/ 6883400 h 6883400"/>
              <a:gd name="connsiteX3" fmla="*/ 0 w 12192000"/>
              <a:gd name="connsiteY3" fmla="*/ 6883400 h 6883400"/>
            </a:gdLst>
            <a:ahLst/>
            <a:cxnLst>
              <a:cxn ang="0">
                <a:pos x="connsiteX0" y="connsiteY0"/>
              </a:cxn>
              <a:cxn ang="0">
                <a:pos x="connsiteX1" y="connsiteY1"/>
              </a:cxn>
              <a:cxn ang="0">
                <a:pos x="connsiteX2" y="connsiteY2"/>
              </a:cxn>
              <a:cxn ang="0">
                <a:pos x="connsiteX3" y="connsiteY3"/>
              </a:cxn>
            </a:cxnLst>
            <a:rect l="l" t="t" r="r" b="b"/>
            <a:pathLst>
              <a:path w="12192000" h="6883400">
                <a:moveTo>
                  <a:pt x="0" y="0"/>
                </a:moveTo>
                <a:lnTo>
                  <a:pt x="12192000" y="0"/>
                </a:lnTo>
                <a:lnTo>
                  <a:pt x="12192000" y="6883400"/>
                </a:lnTo>
                <a:lnTo>
                  <a:pt x="0" y="6883400"/>
                </a:lnTo>
                <a:close/>
              </a:path>
            </a:pathLst>
          </a:custGeom>
        </p:spPr>
      </p:pic>
      <p:sp>
        <p:nvSpPr>
          <p:cNvPr id="4" name="Title 1">
            <a:extLst>
              <a:ext uri="{FF2B5EF4-FFF2-40B4-BE49-F238E27FC236}">
                <a16:creationId xmlns:a16="http://schemas.microsoft.com/office/drawing/2014/main" id="{77C4C274-AE1E-0722-B939-AB2FCDD9363C}"/>
              </a:ext>
            </a:extLst>
          </p:cNvPr>
          <p:cNvSpPr>
            <a:spLocks noGrp="1"/>
          </p:cNvSpPr>
          <p:nvPr>
            <p:ph type="title"/>
          </p:nvPr>
        </p:nvSpPr>
        <p:spPr>
          <a:xfrm>
            <a:off x="1465069" y="2890789"/>
            <a:ext cx="5157459" cy="1483583"/>
          </a:xfrm>
        </p:spPr>
        <p:txBody>
          <a:bodyPr anchor="t">
            <a:noAutofit/>
          </a:bodyPr>
          <a:lstStyle/>
          <a:p>
            <a:pPr algn="ctr">
              <a:lnSpc>
                <a:spcPct val="100000"/>
              </a:lnSpc>
            </a:pPr>
            <a:r>
              <a:rPr lang="en-US" sz="3200" b="1" kern="0" spc="50" dirty="0">
                <a:ln w="0"/>
                <a:solidFill>
                  <a:schemeClr val="bg2"/>
                </a:solidFill>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TATA NEGARA ADAT </a:t>
            </a:r>
            <a:br>
              <a:rPr lang="en-US" sz="3200" b="1" kern="0" spc="50" dirty="0">
                <a:ln w="0"/>
                <a:solidFill>
                  <a:schemeClr val="bg2"/>
                </a:solidFill>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br>
            <a:r>
              <a:rPr lang="en-US" sz="3200" b="1" kern="0" spc="50" dirty="0">
                <a:ln w="0"/>
                <a:solidFill>
                  <a:schemeClr val="bg2"/>
                </a:solidFill>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BERDASARKAN </a:t>
            </a:r>
            <a:br>
              <a:rPr lang="en-US" sz="3200" b="1" kern="0" spc="50" dirty="0">
                <a:ln w="0"/>
                <a:solidFill>
                  <a:schemeClr val="bg2"/>
                </a:solidFill>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br>
            <a:r>
              <a:rPr lang="en-US" sz="3200" b="1" kern="0" spc="50" dirty="0">
                <a:ln w="0"/>
                <a:solidFill>
                  <a:schemeClr val="bg2"/>
                </a:solidFill>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MANUSKRIP SASAK</a:t>
            </a:r>
            <a:endParaRPr lang="en-US" sz="3200" b="1" spc="50" dirty="0">
              <a:ln w="0"/>
              <a:solidFill>
                <a:schemeClr val="bg2"/>
              </a:solidFill>
              <a:effectLst>
                <a:innerShdw blurRad="63500" dist="50800" dir="13500000">
                  <a:srgbClr val="000000">
                    <a:alpha val="50000"/>
                  </a:srgbClr>
                </a:innerShdw>
              </a:effectLst>
              <a:latin typeface="+mn-lt"/>
            </a:endParaRPr>
          </a:p>
        </p:txBody>
      </p:sp>
      <p:sp>
        <p:nvSpPr>
          <p:cNvPr id="7" name="Title 1">
            <a:extLst>
              <a:ext uri="{FF2B5EF4-FFF2-40B4-BE49-F238E27FC236}">
                <a16:creationId xmlns:a16="http://schemas.microsoft.com/office/drawing/2014/main" id="{842AE8FF-9C24-ECE0-AF57-8259775FB46F}"/>
              </a:ext>
            </a:extLst>
          </p:cNvPr>
          <p:cNvSpPr txBox="1">
            <a:spLocks/>
          </p:cNvSpPr>
          <p:nvPr/>
        </p:nvSpPr>
        <p:spPr>
          <a:xfrm>
            <a:off x="568865" y="1163135"/>
            <a:ext cx="6949866" cy="172765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5400" b="1" kern="0" dirty="0">
                <a:ln w="6600">
                  <a:solidFill>
                    <a:schemeClr val="accent2"/>
                  </a:solidFill>
                  <a:prstDash val="solid"/>
                </a:ln>
                <a:solidFill>
                  <a:srgbClr val="FFFFFF"/>
                </a:solidFill>
                <a:effectLst>
                  <a:outerShdw dist="38100" dir="2700000" algn="tl" rotWithShape="0">
                    <a:schemeClr val="accent2"/>
                  </a:outerShdw>
                </a:effectLst>
                <a:latin typeface="+mn-lt"/>
                <a:ea typeface="Times New Roman" panose="02020603050405020304" pitchFamily="18" charset="0"/>
                <a:cs typeface="Times New Roman" panose="02020603050405020304" pitchFamily="18" charset="0"/>
              </a:rPr>
              <a:t>MANUSKRIP </a:t>
            </a:r>
          </a:p>
          <a:p>
            <a:pPr algn="ctr">
              <a:lnSpc>
                <a:spcPct val="100000"/>
              </a:lnSpc>
            </a:pPr>
            <a:r>
              <a:rPr lang="en-US" sz="5400" b="1" kern="0" dirty="0">
                <a:ln w="6600">
                  <a:solidFill>
                    <a:schemeClr val="accent2"/>
                  </a:solidFill>
                  <a:prstDash val="solid"/>
                </a:ln>
                <a:solidFill>
                  <a:srgbClr val="FFFFFF"/>
                </a:solidFill>
                <a:effectLst>
                  <a:outerShdw dist="38100" dir="2700000" algn="tl" rotWithShape="0">
                    <a:schemeClr val="accent2"/>
                  </a:outerShdw>
                </a:effectLst>
                <a:latin typeface="+mn-lt"/>
                <a:ea typeface="Times New Roman" panose="02020603050405020304" pitchFamily="18" charset="0"/>
                <a:cs typeface="Times New Roman" panose="02020603050405020304" pitchFamily="18" charset="0"/>
              </a:rPr>
              <a:t>KOTARAGAMA</a:t>
            </a:r>
          </a:p>
        </p:txBody>
      </p:sp>
      <p:grpSp>
        <p:nvGrpSpPr>
          <p:cNvPr id="2" name="Group 1">
            <a:extLst>
              <a:ext uri="{FF2B5EF4-FFF2-40B4-BE49-F238E27FC236}">
                <a16:creationId xmlns:a16="http://schemas.microsoft.com/office/drawing/2014/main" id="{DD3F18E7-08B4-7A3A-93A2-56206E17D1A9}"/>
              </a:ext>
            </a:extLst>
          </p:cNvPr>
          <p:cNvGrpSpPr/>
          <p:nvPr/>
        </p:nvGrpSpPr>
        <p:grpSpPr>
          <a:xfrm>
            <a:off x="6738197" y="391886"/>
            <a:ext cx="2895660" cy="2762661"/>
            <a:chOff x="520612" y="431799"/>
            <a:chExt cx="2743450" cy="2692402"/>
          </a:xfrm>
        </p:grpSpPr>
        <p:sp>
          <p:nvSpPr>
            <p:cNvPr id="3" name="Oval 2">
              <a:extLst>
                <a:ext uri="{FF2B5EF4-FFF2-40B4-BE49-F238E27FC236}">
                  <a16:creationId xmlns:a16="http://schemas.microsoft.com/office/drawing/2014/main" id="{8B98A371-FAAB-94B4-CDF6-B09B0716C05E}"/>
                </a:ext>
              </a:extLst>
            </p:cNvPr>
            <p:cNvSpPr/>
            <p:nvPr/>
          </p:nvSpPr>
          <p:spPr>
            <a:xfrm>
              <a:off x="800137" y="673100"/>
              <a:ext cx="2184400" cy="2184400"/>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A9AF4C6-FA91-78D5-BBC1-ED0126BED4B2}"/>
                </a:ext>
              </a:extLst>
            </p:cNvPr>
            <p:cNvPicPr>
              <a:picLocks noChangeAspect="1"/>
            </p:cNvPicPr>
            <p:nvPr/>
          </p:nvPicPr>
          <p:blipFill>
            <a:blip r:embed="rId3" cstate="print"/>
            <a:stretch>
              <a:fillRect/>
            </a:stretch>
          </p:blipFill>
          <p:spPr>
            <a:xfrm>
              <a:off x="520612" y="431799"/>
              <a:ext cx="2743450" cy="2692402"/>
            </a:xfrm>
            <a:prstGeom prst="rect">
              <a:avLst/>
            </a:prstGeom>
          </p:spPr>
        </p:pic>
      </p:grpSp>
      <p:pic>
        <p:nvPicPr>
          <p:cNvPr id="10" name="Picture 9">
            <a:extLst>
              <a:ext uri="{FF2B5EF4-FFF2-40B4-BE49-F238E27FC236}">
                <a16:creationId xmlns:a16="http://schemas.microsoft.com/office/drawing/2014/main" id="{24EDC654-9C0D-ABE5-9C74-9C00C825BE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7057" y="504569"/>
            <a:ext cx="3624943" cy="6353431"/>
          </a:xfrm>
          <a:prstGeom prst="rect">
            <a:avLst/>
          </a:prstGeom>
        </p:spPr>
      </p:pic>
      <p:pic>
        <p:nvPicPr>
          <p:cNvPr id="16" name="Picture 15">
            <a:extLst>
              <a:ext uri="{FF2B5EF4-FFF2-40B4-BE49-F238E27FC236}">
                <a16:creationId xmlns:a16="http://schemas.microsoft.com/office/drawing/2014/main" id="{AE823A2B-066A-4679-15CE-A4C897AFCC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085" y="3487034"/>
            <a:ext cx="12289971" cy="3392738"/>
          </a:xfrm>
          <a:prstGeom prst="rect">
            <a:avLst/>
          </a:prstGeom>
        </p:spPr>
      </p:pic>
      <p:sp>
        <p:nvSpPr>
          <p:cNvPr id="13" name="Title 1">
            <a:extLst>
              <a:ext uri="{FF2B5EF4-FFF2-40B4-BE49-F238E27FC236}">
                <a16:creationId xmlns:a16="http://schemas.microsoft.com/office/drawing/2014/main" id="{BBDA7FCB-3AD7-9B4D-4ADB-8344AEAE7E71}"/>
              </a:ext>
            </a:extLst>
          </p:cNvPr>
          <p:cNvSpPr txBox="1">
            <a:spLocks/>
          </p:cNvSpPr>
          <p:nvPr/>
        </p:nvSpPr>
        <p:spPr>
          <a:xfrm>
            <a:off x="65315" y="5596894"/>
            <a:ext cx="11680370" cy="1076873"/>
          </a:xfrm>
          <a:prstGeom prst="rect">
            <a:avLst/>
          </a:prstGeom>
          <a:no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960688" algn="r" defTabSz="925513">
              <a:lnSpc>
                <a:spcPct val="100000"/>
              </a:lnSpc>
            </a:pPr>
            <a:r>
              <a:rPr lang="en-US" sz="2000" b="1" kern="0" spc="50" dirty="0" err="1">
                <a:ln w="0"/>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Disampaikan</a:t>
            </a:r>
            <a:r>
              <a:rPr lang="en-US" sz="2000" b="1" kern="0" spc="50" dirty="0">
                <a:ln w="0"/>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 Oleh : </a:t>
            </a:r>
            <a:br>
              <a:rPr lang="en-US" sz="2000" b="1" kern="0" spc="50" dirty="0">
                <a:ln w="0"/>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br>
            <a:r>
              <a:rPr lang="en-US" sz="2400" b="1" kern="0" spc="50" dirty="0">
                <a:ln w="0"/>
                <a:effectLst>
                  <a:innerShdw blurRad="63500" dist="50800" dir="13500000">
                    <a:srgbClr val="000000">
                      <a:alpha val="50000"/>
                    </a:srgbClr>
                  </a:innerShdw>
                </a:effectLst>
                <a:latin typeface="+mn-lt"/>
                <a:ea typeface="Times New Roman" panose="02020603050405020304" pitchFamily="18" charset="0"/>
                <a:cs typeface="Times New Roman" panose="02020603050405020304" pitchFamily="18" charset="0"/>
              </a:rPr>
              <a:t>DR. H. L. SAJIM SASTRAWAN, SH., MH</a:t>
            </a:r>
          </a:p>
          <a:p>
            <a:pPr marL="2960688" algn="r" defTabSz="925513">
              <a:lnSpc>
                <a:spcPct val="100000"/>
              </a:lnSpc>
            </a:pPr>
            <a:r>
              <a:rPr lang="en-US" sz="2000" b="1" kern="0" spc="50" dirty="0">
                <a:ln w="0"/>
                <a:effectLst>
                  <a:innerShdw blurRad="63500" dist="50800" dir="13500000">
                    <a:srgbClr val="000000">
                      <a:alpha val="50000"/>
                    </a:srgbClr>
                  </a:innerShdw>
                </a:effectLst>
                <a:latin typeface="+mn-lt"/>
                <a:cs typeface="Times New Roman" panose="02020603050405020304" pitchFamily="18" charset="0"/>
              </a:rPr>
              <a:t>(</a:t>
            </a:r>
            <a:r>
              <a:rPr lang="en-US" sz="2000" b="1" kern="0" spc="50" dirty="0" err="1">
                <a:ln w="0"/>
                <a:effectLst>
                  <a:innerShdw blurRad="63500" dist="50800" dir="13500000">
                    <a:srgbClr val="000000">
                      <a:alpha val="50000"/>
                    </a:srgbClr>
                  </a:innerShdw>
                </a:effectLst>
                <a:latin typeface="+mn-lt"/>
                <a:cs typeface="Times New Roman" panose="02020603050405020304" pitchFamily="18" charset="0"/>
              </a:rPr>
              <a:t>Pengerakse</a:t>
            </a:r>
            <a:r>
              <a:rPr lang="en-US" sz="2000" b="1" kern="0" spc="50" dirty="0">
                <a:ln w="0"/>
                <a:effectLst>
                  <a:innerShdw blurRad="63500" dist="50800" dir="13500000">
                    <a:srgbClr val="000000">
                      <a:alpha val="50000"/>
                    </a:srgbClr>
                  </a:innerShdw>
                </a:effectLst>
                <a:latin typeface="+mn-lt"/>
                <a:cs typeface="Times New Roman" panose="02020603050405020304" pitchFamily="18" charset="0"/>
              </a:rPr>
              <a:t> Agung </a:t>
            </a:r>
            <a:r>
              <a:rPr lang="en-US" sz="2000" b="1" kern="0" spc="50" dirty="0" err="1">
                <a:ln w="0"/>
                <a:effectLst>
                  <a:innerShdw blurRad="63500" dist="50800" dir="13500000">
                    <a:srgbClr val="000000">
                      <a:alpha val="50000"/>
                    </a:srgbClr>
                  </a:innerShdw>
                </a:effectLst>
                <a:latin typeface="+mn-lt"/>
                <a:cs typeface="Times New Roman" panose="02020603050405020304" pitchFamily="18" charset="0"/>
              </a:rPr>
              <a:t>Majelis</a:t>
            </a:r>
            <a:r>
              <a:rPr lang="en-US" sz="2000" b="1" kern="0" spc="50" dirty="0">
                <a:ln w="0"/>
                <a:effectLst>
                  <a:innerShdw blurRad="63500" dist="50800" dir="13500000">
                    <a:srgbClr val="000000">
                      <a:alpha val="50000"/>
                    </a:srgbClr>
                  </a:innerShdw>
                </a:effectLst>
                <a:latin typeface="+mn-lt"/>
                <a:cs typeface="Times New Roman" panose="02020603050405020304" pitchFamily="18" charset="0"/>
              </a:rPr>
              <a:t> Adat </a:t>
            </a:r>
            <a:r>
              <a:rPr lang="en-US" sz="2000" b="1" kern="0" spc="50" dirty="0" err="1">
                <a:ln w="0"/>
                <a:effectLst>
                  <a:innerShdw blurRad="63500" dist="50800" dir="13500000">
                    <a:srgbClr val="000000">
                      <a:alpha val="50000"/>
                    </a:srgbClr>
                  </a:innerShdw>
                </a:effectLst>
                <a:latin typeface="+mn-lt"/>
                <a:cs typeface="Times New Roman" panose="02020603050405020304" pitchFamily="18" charset="0"/>
              </a:rPr>
              <a:t>Sasak</a:t>
            </a:r>
            <a:r>
              <a:rPr lang="en-US" sz="2000" b="1" kern="0" spc="50" dirty="0">
                <a:ln w="0"/>
                <a:effectLst>
                  <a:innerShdw blurRad="63500" dist="50800" dir="13500000">
                    <a:srgbClr val="000000">
                      <a:alpha val="50000"/>
                    </a:srgbClr>
                  </a:innerShdw>
                </a:effectLst>
                <a:latin typeface="+mn-lt"/>
                <a:cs typeface="Times New Roman" panose="02020603050405020304" pitchFamily="18" charset="0"/>
              </a:rPr>
              <a:t>)</a:t>
            </a:r>
            <a:endParaRPr lang="en-US" sz="2000" b="1" spc="50" dirty="0">
              <a:ln w="0"/>
              <a:effectLst>
                <a:innerShdw blurRad="63500" dist="50800" dir="13500000">
                  <a:srgbClr val="000000">
                    <a:alpha val="50000"/>
                  </a:srgbClr>
                </a:innerShdw>
              </a:effectLst>
              <a:latin typeface="+mn-lt"/>
            </a:endParaRPr>
          </a:p>
        </p:txBody>
      </p:sp>
    </p:spTree>
    <p:extLst>
      <p:ext uri="{BB962C8B-B14F-4D97-AF65-F5344CB8AC3E}">
        <p14:creationId xmlns:p14="http://schemas.microsoft.com/office/powerpoint/2010/main" val="1991964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F1294B8D-70D9-EE44-338B-53859BCDD994}"/>
              </a:ext>
            </a:extLst>
          </p:cNvPr>
          <p:cNvSpPr/>
          <p:nvPr/>
        </p:nvSpPr>
        <p:spPr>
          <a:xfrm>
            <a:off x="962025" y="1775460"/>
            <a:ext cx="1234440" cy="1234440"/>
          </a:xfrm>
          <a:prstGeom prst="ellipse">
            <a:avLst/>
          </a:prstGeom>
          <a:solidFill>
            <a:schemeClr val="accent4"/>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B3F5879D-53FE-508C-8B24-5EBC003488B1}"/>
              </a:ext>
            </a:extLst>
          </p:cNvPr>
          <p:cNvSpPr txBox="1">
            <a:spLocks/>
          </p:cNvSpPr>
          <p:nvPr/>
        </p:nvSpPr>
        <p:spPr>
          <a:xfrm>
            <a:off x="946785" y="2084781"/>
            <a:ext cx="1264920" cy="615799"/>
          </a:xfrm>
          <a:prstGeom prst="rect">
            <a:avLst/>
          </a:prstGeom>
        </p:spPr>
        <p:txBody>
          <a:bodyPr vert="horz" lIns="91440" tIns="45720" rIns="91440" bIns="45720" rtlCol="0" anchor="t">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latin typeface="+mn-lt"/>
              </a:rPr>
              <a:t>Yang </a:t>
            </a:r>
            <a:r>
              <a:rPr lang="en-US" sz="1600" b="1" dirty="0" err="1">
                <a:latin typeface="+mn-lt"/>
              </a:rPr>
              <a:t>Tidak</a:t>
            </a:r>
            <a:r>
              <a:rPr lang="en-US" sz="1600" b="1" dirty="0">
                <a:latin typeface="+mn-lt"/>
              </a:rPr>
              <a:t> </a:t>
            </a:r>
            <a:r>
              <a:rPr lang="en-US" sz="1600" b="1" dirty="0" err="1">
                <a:latin typeface="+mn-lt"/>
              </a:rPr>
              <a:t>Boleh</a:t>
            </a:r>
            <a:r>
              <a:rPr lang="en-US" sz="1600" b="1" dirty="0">
                <a:latin typeface="+mn-lt"/>
              </a:rPr>
              <a:t> </a:t>
            </a:r>
          </a:p>
          <a:p>
            <a:pPr algn="ctr"/>
            <a:r>
              <a:rPr lang="en-US" sz="1600" b="1" dirty="0" err="1">
                <a:latin typeface="+mn-lt"/>
              </a:rPr>
              <a:t>Dilakukan</a:t>
            </a:r>
            <a:endParaRPr lang="en-US" sz="1600" b="1" dirty="0">
              <a:latin typeface="+mn-lt"/>
            </a:endParaRPr>
          </a:p>
        </p:txBody>
      </p:sp>
      <p:sp>
        <p:nvSpPr>
          <p:cNvPr id="7" name="Content Placeholder 2">
            <a:extLst>
              <a:ext uri="{FF2B5EF4-FFF2-40B4-BE49-F238E27FC236}">
                <a16:creationId xmlns:a16="http://schemas.microsoft.com/office/drawing/2014/main" id="{03C52692-0A05-0F75-9D8C-E1893DC38D16}"/>
              </a:ext>
            </a:extLst>
          </p:cNvPr>
          <p:cNvSpPr txBox="1">
            <a:spLocks/>
          </p:cNvSpPr>
          <p:nvPr/>
        </p:nvSpPr>
        <p:spPr>
          <a:xfrm>
            <a:off x="2002971" y="1765829"/>
            <a:ext cx="7875936" cy="29776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7000"/>
              </a:lnSpc>
              <a:spcAft>
                <a:spcPts val="800"/>
              </a:spcAft>
              <a:buNone/>
            </a:pPr>
            <a:r>
              <a:rPr lang="en-US" sz="1400" kern="0" dirty="0" err="1">
                <a:ea typeface="Times New Roman" panose="02020603050405020304" pitchFamily="18" charset="0"/>
                <a:cs typeface="Times New Roman" panose="02020603050405020304" pitchFamily="18" charset="0"/>
              </a:rPr>
              <a:t>Disebutkan</a:t>
            </a:r>
            <a:r>
              <a:rPr lang="en-US" sz="1400" kern="0" dirty="0">
                <a:ea typeface="Times New Roman" panose="02020603050405020304" pitchFamily="18" charset="0"/>
                <a:cs typeface="Times New Roman" panose="02020603050405020304" pitchFamily="18" charset="0"/>
              </a:rPr>
              <a:t> juga </a:t>
            </a:r>
            <a:r>
              <a:rPr lang="en-US" sz="1400" kern="0" dirty="0" err="1">
                <a:ea typeface="Times New Roman" panose="02020603050405020304" pitchFamily="18" charset="0"/>
                <a:cs typeface="Times New Roman" panose="02020603050405020304" pitchFamily="18" charset="0"/>
              </a:rPr>
              <a:t>sifat</a:t>
            </a:r>
            <a:r>
              <a:rPr lang="en-US" sz="1400" kern="0" dirty="0">
                <a:ea typeface="Times New Roman" panose="02020603050405020304" pitchFamily="18" charset="0"/>
                <a:cs typeface="Times New Roman" panose="02020603050405020304" pitchFamily="18" charset="0"/>
              </a:rPr>
              <a:t> - </a:t>
            </a:r>
            <a:r>
              <a:rPr lang="en-US" sz="1400" kern="0" dirty="0" err="1">
                <a:ea typeface="Times New Roman" panose="02020603050405020304" pitchFamily="18" charset="0"/>
                <a:cs typeface="Times New Roman" panose="02020603050405020304" pitchFamily="18" charset="0"/>
              </a:rPr>
              <a:t>sifat</a:t>
            </a:r>
            <a:r>
              <a:rPr lang="en-US" sz="1400" kern="0" dirty="0">
                <a:ea typeface="Times New Roman" panose="02020603050405020304" pitchFamily="18" charset="0"/>
                <a:cs typeface="Times New Roman" panose="02020603050405020304" pitchFamily="18" charset="0"/>
              </a:rPr>
              <a:t> yang </a:t>
            </a:r>
            <a:r>
              <a:rPr lang="en-US" sz="1400" kern="0" dirty="0" err="1">
                <a:ea typeface="Times New Roman" panose="02020603050405020304" pitchFamily="18" charset="0"/>
                <a:cs typeface="Times New Roman" panose="02020603050405020304" pitchFamily="18" charset="0"/>
              </a:rPr>
              <a:t>tidak</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boleh</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dilakukan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hal</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tersebut</a:t>
            </a:r>
            <a:r>
              <a:rPr lang="en-US" sz="1400" kern="0" dirty="0">
                <a:ea typeface="Times New Roman" panose="02020603050405020304" pitchFamily="18" charset="0"/>
                <a:cs typeface="Times New Roman" panose="02020603050405020304" pitchFamily="18" charset="0"/>
              </a:rPr>
              <a:t> di </a:t>
            </a:r>
            <a:r>
              <a:rPr lang="en-US" sz="1400" kern="0" dirty="0" err="1">
                <a:ea typeface="Times New Roman" panose="02020603050405020304" pitchFamily="18" charset="0"/>
                <a:cs typeface="Times New Roman" panose="02020603050405020304" pitchFamily="18" charset="0"/>
              </a:rPr>
              <a:t>ungkapkan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dalam</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kalimat</a:t>
            </a:r>
            <a:r>
              <a:rPr lang="en-US" sz="1400" kern="0" dirty="0">
                <a:ea typeface="Times New Roman" panose="02020603050405020304" pitchFamily="18" charset="0"/>
                <a:cs typeface="Times New Roman" panose="02020603050405020304" pitchFamily="18" charset="0"/>
              </a:rPr>
              <a:t> “ </a:t>
            </a:r>
            <a:r>
              <a:rPr lang="en-US" sz="1400" i="1" kern="0" dirty="0" err="1">
                <a:ea typeface="Times New Roman" panose="02020603050405020304" pitchFamily="18" charset="0"/>
                <a:cs typeface="Times New Roman" panose="02020603050405020304" pitchFamily="18" charset="0"/>
              </a:rPr>
              <a:t>kalanya</a:t>
            </a:r>
            <a:r>
              <a:rPr lang="en-US" sz="1400" i="1" kern="0" dirty="0">
                <a:ea typeface="Times New Roman" panose="02020603050405020304" pitchFamily="18" charset="0"/>
                <a:cs typeface="Times New Roman" panose="02020603050405020304" pitchFamily="18" charset="0"/>
              </a:rPr>
              <a:t> wet </a:t>
            </a:r>
            <a:r>
              <a:rPr lang="en-US" sz="1400" i="1" kern="0" dirty="0" err="1">
                <a:ea typeface="Times New Roman" panose="02020603050405020304" pitchFamily="18" charset="0"/>
                <a:cs typeface="Times New Roman" panose="02020603050405020304" pitchFamily="18" charset="0"/>
              </a:rPr>
              <a:t>saniwi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muwah</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dohena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denira</a:t>
            </a:r>
            <a:r>
              <a:rPr lang="en-US" sz="1400" i="1" kern="0" dirty="0">
                <a:ea typeface="Times New Roman" panose="02020603050405020304" pitchFamily="18" charset="0"/>
                <a:cs typeface="Times New Roman" panose="02020603050405020304" pitchFamily="18" charset="0"/>
              </a:rPr>
              <a:t> sang </a:t>
            </a:r>
            <a:r>
              <a:rPr lang="en-US" sz="1400" i="1" kern="0" dirty="0" err="1">
                <a:ea typeface="Times New Roman" panose="02020603050405020304" pitchFamily="18" charset="0"/>
                <a:cs typeface="Times New Roman" panose="02020603050405020304" pitchFamily="18" charset="0"/>
              </a:rPr>
              <a:t>prabu</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lwirepun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pancakrana</a:t>
            </a:r>
            <a:r>
              <a:rPr lang="en-US" sz="1400" i="1" kern="0" dirty="0">
                <a:ea typeface="Times New Roman" panose="02020603050405020304" pitchFamily="18" charset="0"/>
                <a:cs typeface="Times New Roman" panose="02020603050405020304" pitchFamily="18" charset="0"/>
              </a:rPr>
              <a:t>, kang </a:t>
            </a:r>
            <a:r>
              <a:rPr lang="en-US" sz="1400" i="1" kern="0" dirty="0" err="1">
                <a:ea typeface="Times New Roman" panose="02020603050405020304" pitchFamily="18" charset="0"/>
                <a:cs typeface="Times New Roman" panose="02020603050405020304" pitchFamily="18" charset="0"/>
              </a:rPr>
              <a:t>karihinhiku</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naya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kestri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kaping</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kalih</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babunyaka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kaping</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tiga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hiku</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hinabudi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kaping</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sakawan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waraboga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kaping</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limakapingtabaksana</a:t>
            </a:r>
            <a:r>
              <a:rPr lang="en-US" sz="1400" i="1" kern="0" dirty="0">
                <a:ea typeface="Times New Roman" panose="02020603050405020304" pitchFamily="18" charset="0"/>
                <a:cs typeface="Times New Roman" panose="02020603050405020304" pitchFamily="18" charset="0"/>
              </a:rPr>
              <a:t>”</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Artinya</a:t>
            </a:r>
            <a:r>
              <a:rPr lang="en-US" sz="1400" kern="0" dirty="0">
                <a:ea typeface="Times New Roman" panose="02020603050405020304" pitchFamily="18" charset="0"/>
                <a:cs typeface="Times New Roman" panose="02020603050405020304" pitchFamily="18" charset="0"/>
              </a:rPr>
              <a:t> “agar </a:t>
            </a:r>
            <a:r>
              <a:rPr lang="en-US" sz="1400" kern="0" dirty="0" err="1">
                <a:ea typeface="Times New Roman" panose="02020603050405020304" pitchFamily="18" charset="0"/>
                <a:cs typeface="Times New Roman" panose="02020603050405020304" pitchFamily="18" charset="0"/>
              </a:rPr>
              <a:t>mendapat</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kehormatan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hendaknya</a:t>
            </a:r>
            <a:r>
              <a:rPr lang="en-US" sz="1400" kern="0" dirty="0">
                <a:ea typeface="Times New Roman" panose="02020603050405020304" pitchFamily="18" charset="0"/>
                <a:cs typeface="Times New Roman" panose="02020603050405020304" pitchFamily="18" charset="0"/>
              </a:rPr>
              <a:t> Raja </a:t>
            </a:r>
            <a:r>
              <a:rPr lang="en-US" sz="1400" kern="0" dirty="0" err="1">
                <a:ea typeface="Times New Roman" panose="02020603050405020304" pitchFamily="18" charset="0"/>
                <a:cs typeface="Times New Roman" panose="02020603050405020304" pitchFamily="18" charset="0"/>
              </a:rPr>
              <a:t>dijauhkan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dari</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Pancakrana</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yaitu</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Jangan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mempekerjakan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wanita</a:t>
            </a:r>
            <a:r>
              <a:rPr lang="en-US" sz="1400"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karena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setiap</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tingkahnya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dapat</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merusak</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Jangan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mempekerjakan</a:t>
            </a:r>
            <a:r>
              <a:rPr lang="en-US" sz="1400" kern="0" dirty="0">
                <a:ea typeface="Times New Roman" panose="02020603050405020304" pitchFamily="18" charset="0"/>
                <a:cs typeface="Times New Roman" panose="02020603050405020304" pitchFamily="18" charset="0"/>
              </a:rPr>
              <a:t> orang </a:t>
            </a:r>
            <a:r>
              <a:rPr lang="en-US" sz="1400" kern="0" dirty="0" err="1">
                <a:ea typeface="Times New Roman" panose="02020603050405020304" pitchFamily="18" charset="0"/>
                <a:cs typeface="Times New Roman" panose="02020603050405020304" pitchFamily="18" charset="0"/>
              </a:rPr>
              <a:t>kembar</a:t>
            </a:r>
            <a:r>
              <a:rPr lang="en-US" sz="1400"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satu</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tindakannya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pasti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akan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merusak</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semua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karena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sama</a:t>
            </a:r>
            <a:r>
              <a:rPr lang="en-US" sz="1400" i="1" kern="0" dirty="0">
                <a:ea typeface="Times New Roman" panose="02020603050405020304" pitchFamily="18" charset="0"/>
                <a:cs typeface="Times New Roman" panose="02020603050405020304" pitchFamily="18" charset="0"/>
              </a:rPr>
              <a:t> - </a:t>
            </a:r>
            <a:r>
              <a:rPr lang="en-US" sz="1400" i="1" kern="0" dirty="0" err="1">
                <a:ea typeface="Times New Roman" panose="02020603050405020304" pitchFamily="18" charset="0"/>
                <a:cs typeface="Times New Roman" panose="02020603050405020304" pitchFamily="18" charset="0"/>
              </a:rPr>
              <a:t>sama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diandalkan</a:t>
            </a:r>
            <a:r>
              <a:rPr lang="en-US" sz="1400" i="1" kern="0" dirty="0">
                <a:ea typeface="Times New Roman" panose="02020603050405020304" pitchFamily="18" charset="0"/>
                <a:cs typeface="Times New Roman" panose="02020603050405020304" pitchFamily="18" charset="0"/>
              </a:rPr>
              <a:t>)</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Jangan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mempekerjakan</a:t>
            </a:r>
            <a:r>
              <a:rPr lang="en-US" sz="1400" kern="0" dirty="0">
                <a:ea typeface="Times New Roman" panose="02020603050405020304" pitchFamily="18" charset="0"/>
                <a:cs typeface="Times New Roman" panose="02020603050405020304" pitchFamily="18" charset="0"/>
              </a:rPr>
              <a:t> orang </a:t>
            </a:r>
            <a:r>
              <a:rPr lang="en-US" sz="1400" kern="0" dirty="0" err="1">
                <a:ea typeface="Times New Roman" panose="02020603050405020304" pitchFamily="18" charset="0"/>
                <a:cs typeface="Times New Roman" panose="02020603050405020304" pitchFamily="18" charset="0"/>
              </a:rPr>
              <a:t>bodoh</a:t>
            </a:r>
            <a:r>
              <a:rPr lang="en-US" sz="1400"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karena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semua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perintah</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tidak</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akan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dipatuhi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hal</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ini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akan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mengacaukan</a:t>
            </a:r>
            <a:r>
              <a:rPr lang="en-US" sz="1400" i="1" kern="0" dirty="0">
                <a:ea typeface="Times New Roman" panose="02020603050405020304" pitchFamily="18" charset="0"/>
                <a:cs typeface="Times New Roman" panose="02020603050405020304" pitchFamily="18" charset="0"/>
              </a:rPr>
              <a:t> Negara</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Jangan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mempekerjakan</a:t>
            </a:r>
            <a:r>
              <a:rPr lang="en-US" sz="1400" kern="0" dirty="0">
                <a:ea typeface="Times New Roman" panose="02020603050405020304" pitchFamily="18" charset="0"/>
                <a:cs typeface="Times New Roman" panose="02020603050405020304" pitchFamily="18" charset="0"/>
              </a:rPr>
              <a:t> orang - orang yang </a:t>
            </a:r>
            <a:r>
              <a:rPr lang="en-US" sz="1400" kern="0" dirty="0" err="1">
                <a:ea typeface="Times New Roman" panose="02020603050405020304" pitchFamily="18" charset="0"/>
                <a:cs typeface="Times New Roman" panose="02020603050405020304" pitchFamily="18" charset="0"/>
              </a:rPr>
              <a:t>perutnya</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kenyang</a:t>
            </a:r>
            <a:r>
              <a:rPr lang="en-US" sz="1400"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karena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setiap</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perintahnya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tidak</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sungguh</a:t>
            </a:r>
            <a:r>
              <a:rPr lang="en-US" sz="1400" i="1" kern="0" dirty="0">
                <a:ea typeface="Times New Roman" panose="02020603050405020304" pitchFamily="18" charset="0"/>
                <a:cs typeface="Times New Roman" panose="02020603050405020304" pitchFamily="18" charset="0"/>
              </a:rPr>
              <a:t> - </a:t>
            </a:r>
            <a:r>
              <a:rPr lang="en-US" sz="1400" i="1" kern="0" dirty="0" err="1">
                <a:ea typeface="Times New Roman" panose="02020603050405020304" pitchFamily="18" charset="0"/>
                <a:cs typeface="Times New Roman" panose="02020603050405020304" pitchFamily="18" charset="0"/>
              </a:rPr>
              <a:t>sungguh</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tidak</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sesui</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dengan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ajaran</a:t>
            </a:r>
            <a:r>
              <a:rPr lang="en-US" sz="1400" i="1" kern="0" dirty="0">
                <a:ea typeface="Times New Roman" panose="02020603050405020304" pitchFamily="18" charset="0"/>
                <a:cs typeface="Times New Roman" panose="02020603050405020304" pitchFamily="18" charset="0"/>
              </a:rPr>
              <a:t> agama </a:t>
            </a:r>
            <a:r>
              <a:rPr lang="en-US" sz="1400" i="1" kern="0" dirty="0" err="1">
                <a:ea typeface="Times New Roman" panose="02020603050405020304" pitchFamily="18" charset="0"/>
                <a:cs typeface="Times New Roman" panose="02020603050405020304" pitchFamily="18" charset="0"/>
              </a:rPr>
              <a:t>menyebabkan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lenyapnya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aturan</a:t>
            </a:r>
            <a:r>
              <a:rPr lang="en-US" sz="1400" i="1" kern="0" dirty="0">
                <a:ea typeface="Times New Roman" panose="02020603050405020304" pitchFamily="18" charset="0"/>
                <a:cs typeface="Times New Roman" panose="02020603050405020304" pitchFamily="18" charset="0"/>
              </a:rPr>
              <a:t> agama</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Jangan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mempekerjakan</a:t>
            </a:r>
            <a:r>
              <a:rPr lang="en-US" sz="1400" kern="0" dirty="0">
                <a:ea typeface="Times New Roman" panose="02020603050405020304" pitchFamily="18" charset="0"/>
                <a:cs typeface="Times New Roman" panose="02020603050405020304" pitchFamily="18" charset="0"/>
              </a:rPr>
              <a:t> orang </a:t>
            </a:r>
            <a:r>
              <a:rPr lang="en-US" sz="1400" kern="0" dirty="0" err="1">
                <a:ea typeface="Times New Roman" panose="02020603050405020304" pitchFamily="18" charset="0"/>
                <a:cs typeface="Times New Roman" panose="02020603050405020304" pitchFamily="18" charset="0"/>
              </a:rPr>
              <a:t>lapar</a:t>
            </a:r>
            <a:r>
              <a:rPr lang="en-US" sz="1400" kern="0" dirty="0">
                <a:ea typeface="Times New Roman" panose="02020603050405020304" pitchFamily="18" charset="0"/>
                <a:cs typeface="Times New Roman" panose="02020603050405020304" pitchFamily="18" charset="0"/>
              </a:rPr>
              <a:t> </a:t>
            </a:r>
            <a:r>
              <a:rPr lang="en-US" sz="1400" i="1" kern="0" dirty="0">
                <a:ea typeface="Times New Roman" panose="02020603050405020304" pitchFamily="18" charset="0"/>
                <a:cs typeface="Times New Roman" panose="02020603050405020304" pitchFamily="18" charset="0"/>
              </a:rPr>
              <a:t>(</a:t>
            </a:r>
            <a:r>
              <a:rPr lang="en-US" sz="1400" i="1" kern="0" dirty="0" err="1">
                <a:ea typeface="Times New Roman" panose="02020603050405020304" pitchFamily="18" charset="0"/>
                <a:cs typeface="Times New Roman" panose="02020603050405020304" pitchFamily="18" charset="0"/>
              </a:rPr>
              <a:t>karena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perbuatannya</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tertutup</a:t>
            </a:r>
            <a:r>
              <a:rPr lang="en-US" sz="1400" i="1" kern="0" dirty="0">
                <a:ea typeface="Times New Roman" panose="02020603050405020304" pitchFamily="18" charset="0"/>
                <a:cs typeface="Times New Roman" panose="02020603050405020304" pitchFamily="18" charset="0"/>
              </a:rPr>
              <a:t> oleh </a:t>
            </a:r>
            <a:r>
              <a:rPr lang="en-US" sz="1400" i="1" kern="0" dirty="0" err="1">
                <a:ea typeface="Times New Roman" panose="02020603050405020304" pitchFamily="18" charset="0"/>
                <a:cs typeface="Times New Roman" panose="02020603050405020304" pitchFamily="18" charset="0"/>
              </a:rPr>
              <a:t>perbuatan</a:t>
            </a:r>
            <a:r>
              <a:rPr lang="en-US" sz="1400" i="1" kern="0" dirty="0">
                <a:ea typeface="Times New Roman" panose="02020603050405020304" pitchFamily="18" charset="0"/>
                <a:cs typeface="Times New Roman" panose="02020603050405020304" pitchFamily="18" charset="0"/>
              </a:rPr>
              <a:t> </a:t>
            </a:r>
            <a:r>
              <a:rPr lang="en-US" sz="1400" i="1" kern="0" dirty="0" err="1">
                <a:ea typeface="Times New Roman" panose="02020603050405020304" pitchFamily="18" charset="0"/>
                <a:cs typeface="Times New Roman" panose="02020603050405020304" pitchFamily="18" charset="0"/>
              </a:rPr>
              <a:t>nista</a:t>
            </a:r>
            <a:r>
              <a:rPr lang="en-US" sz="1400" i="1" kern="0" dirty="0">
                <a:ea typeface="Times New Roman" panose="02020603050405020304" pitchFamily="18" charset="0"/>
                <a:cs typeface="Times New Roman" panose="02020603050405020304" pitchFamily="18" charset="0"/>
              </a:rPr>
              <a:t>).</a:t>
            </a:r>
            <a:endParaRPr lang="en-US" sz="1400" kern="10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9016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0F57A4A-29A4-78C7-F006-F08438064523}"/>
              </a:ext>
            </a:extLst>
          </p:cNvPr>
          <p:cNvCxnSpPr>
            <a:cxnSpLocks/>
            <a:stCxn id="22" idx="2"/>
          </p:cNvCxnSpPr>
          <p:nvPr/>
        </p:nvCxnSpPr>
        <p:spPr>
          <a:xfrm flipV="1">
            <a:off x="1927945" y="1008565"/>
            <a:ext cx="12701" cy="47855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93CB5619-8694-D26D-4CAD-9841D873CB93}"/>
              </a:ext>
            </a:extLst>
          </p:cNvPr>
          <p:cNvCxnSpPr>
            <a:cxnSpLocks/>
          </p:cNvCxnSpPr>
          <p:nvPr/>
        </p:nvCxnSpPr>
        <p:spPr>
          <a:xfrm>
            <a:off x="1940646" y="2327564"/>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0D07C96-9DF0-D809-E526-4FB1DFD5E04B}"/>
              </a:ext>
            </a:extLst>
          </p:cNvPr>
          <p:cNvCxnSpPr>
            <a:cxnSpLocks/>
          </p:cNvCxnSpPr>
          <p:nvPr/>
        </p:nvCxnSpPr>
        <p:spPr>
          <a:xfrm>
            <a:off x="1940646" y="3126509"/>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C511D425-E6C7-1E4A-1970-2F324D499854}"/>
              </a:ext>
            </a:extLst>
          </p:cNvPr>
          <p:cNvCxnSpPr>
            <a:cxnSpLocks/>
          </p:cNvCxnSpPr>
          <p:nvPr/>
        </p:nvCxnSpPr>
        <p:spPr>
          <a:xfrm>
            <a:off x="1940646" y="3880428"/>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7901D90-DC82-CD67-454F-9B93C114B320}"/>
              </a:ext>
            </a:extLst>
          </p:cNvPr>
          <p:cNvSpPr/>
          <p:nvPr/>
        </p:nvSpPr>
        <p:spPr>
          <a:xfrm rot="16200000">
            <a:off x="1855718" y="2243747"/>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95D81B9-9A30-E119-15EF-B3B02A142AE3}"/>
              </a:ext>
            </a:extLst>
          </p:cNvPr>
          <p:cNvSpPr/>
          <p:nvPr/>
        </p:nvSpPr>
        <p:spPr>
          <a:xfrm rot="16200000">
            <a:off x="1855718" y="3032361"/>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B04C4B7-984D-8C82-5378-9A1B4820EAC5}"/>
              </a:ext>
            </a:extLst>
          </p:cNvPr>
          <p:cNvSpPr/>
          <p:nvPr/>
        </p:nvSpPr>
        <p:spPr>
          <a:xfrm rot="16200000">
            <a:off x="1855718" y="3795501"/>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596440DC-A816-4AE9-FED0-34419C6824DE}"/>
              </a:ext>
            </a:extLst>
          </p:cNvPr>
          <p:cNvSpPr/>
          <p:nvPr/>
        </p:nvSpPr>
        <p:spPr>
          <a:xfrm>
            <a:off x="1259553" y="644114"/>
            <a:ext cx="1362184" cy="1174297"/>
          </a:xfrm>
          <a:prstGeom prst="hexagon">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25E28210-C741-C971-BBBB-65F398EF07F0}"/>
              </a:ext>
            </a:extLst>
          </p:cNvPr>
          <p:cNvSpPr txBox="1">
            <a:spLocks/>
          </p:cNvSpPr>
          <p:nvPr/>
        </p:nvSpPr>
        <p:spPr>
          <a:xfrm>
            <a:off x="1308185" y="923363"/>
            <a:ext cx="1264920" cy="6157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solidFill>
                  <a:srgbClr val="FFFF00"/>
                </a:solidFill>
                <a:latin typeface="+mn-lt"/>
              </a:rPr>
              <a:t>PANCA RAKANA</a:t>
            </a:r>
          </a:p>
        </p:txBody>
      </p:sp>
      <p:sp>
        <p:nvSpPr>
          <p:cNvPr id="13" name="Content Placeholder 2">
            <a:extLst>
              <a:ext uri="{FF2B5EF4-FFF2-40B4-BE49-F238E27FC236}">
                <a16:creationId xmlns:a16="http://schemas.microsoft.com/office/drawing/2014/main" id="{72151B40-58F5-3CFF-B5B0-734404ED986B}"/>
              </a:ext>
            </a:extLst>
          </p:cNvPr>
          <p:cNvSpPr txBox="1">
            <a:spLocks/>
          </p:cNvSpPr>
          <p:nvPr/>
        </p:nvSpPr>
        <p:spPr>
          <a:xfrm>
            <a:off x="2025572" y="1990965"/>
            <a:ext cx="7875936" cy="6656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0000"/>
              </a:lnSpc>
              <a:spcBef>
                <a:spcPts val="0"/>
              </a:spcBef>
              <a:buNone/>
            </a:pPr>
            <a:r>
              <a:rPr lang="en-US" sz="1800" kern="0" dirty="0" err="1">
                <a:solidFill>
                  <a:srgbClr val="000000"/>
                </a:solidFill>
                <a:effectLst/>
                <a:latin typeface="Calibri" panose="020F0502020204030204" pitchFamily="34" charset="0"/>
                <a:ea typeface="Calibri" panose="020F0502020204030204" pitchFamily="34" charset="0"/>
              </a:rPr>
              <a:t>pertama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itu</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err="1">
                <a:solidFill>
                  <a:srgbClr val="000000"/>
                </a:solidFill>
                <a:effectLst/>
                <a:latin typeface="Calibri" panose="020F0502020204030204" pitchFamily="34" charset="0"/>
                <a:ea typeface="Calibri" panose="020F0502020204030204" pitchFamily="34" charset="0"/>
              </a:rPr>
              <a:t>NAYAKESTRi</a:t>
            </a:r>
            <a:r>
              <a:rPr lang="en-US" sz="1800" b="1" kern="0" dirty="0">
                <a:solidFill>
                  <a:srgbClr val="000000"/>
                </a:solidFill>
                <a:effectLst/>
                <a:latin typeface="Calibri" panose="020F0502020204030204" pitchFamily="34" charset="0"/>
                <a:ea typeface="Calibri" panose="020F0502020204030204" pitchFamily="34" charset="0"/>
              </a:rPr>
              <a:t> :</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jangan</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mempekerjakan</a:t>
            </a:r>
            <a:r>
              <a:rPr lang="en-US" sz="1800" kern="0" dirty="0">
                <a:solidFill>
                  <a:srgbClr val="000000"/>
                </a:solidFill>
                <a:effectLst/>
                <a:latin typeface="Calibri" panose="020F0502020204030204" pitchFamily="34" charset="0"/>
                <a:ea typeface="Calibri" panose="020F0502020204030204" pitchFamily="34" charset="0"/>
              </a:rPr>
              <a:t> orang </a:t>
            </a:r>
            <a:r>
              <a:rPr lang="en-US" sz="1800" kern="0" dirty="0" err="1">
                <a:solidFill>
                  <a:srgbClr val="000000"/>
                </a:solidFill>
                <a:effectLst/>
                <a:latin typeface="Calibri" panose="020F0502020204030204" pitchFamily="34" charset="0"/>
                <a:ea typeface="Calibri" panose="020F0502020204030204" pitchFamily="34" charset="0"/>
              </a:rPr>
              <a:t>wanita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setiap</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pekerjaannya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patut</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dirusakkan</a:t>
            </a:r>
            <a:endParaRPr lang="en-US" sz="1400" kern="100" dirty="0">
              <a:ea typeface="Calibri" panose="020F0502020204030204" pitchFamily="34" charset="0"/>
              <a:cs typeface="Times New Roman" panose="02020603050405020304" pitchFamily="18" charset="0"/>
            </a:endParaRPr>
          </a:p>
        </p:txBody>
      </p:sp>
      <p:sp>
        <p:nvSpPr>
          <p:cNvPr id="14" name="Content Placeholder 2">
            <a:extLst>
              <a:ext uri="{FF2B5EF4-FFF2-40B4-BE49-F238E27FC236}">
                <a16:creationId xmlns:a16="http://schemas.microsoft.com/office/drawing/2014/main" id="{6D7CE263-9EDE-A06A-B3ED-56FE5709E16F}"/>
              </a:ext>
            </a:extLst>
          </p:cNvPr>
          <p:cNvSpPr txBox="1">
            <a:spLocks/>
          </p:cNvSpPr>
          <p:nvPr/>
        </p:nvSpPr>
        <p:spPr>
          <a:xfrm>
            <a:off x="2025572" y="2749989"/>
            <a:ext cx="7875936" cy="6656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0000"/>
              </a:lnSpc>
              <a:spcBef>
                <a:spcPts val="0"/>
              </a:spcBef>
              <a:buNone/>
            </a:pPr>
            <a:r>
              <a:rPr lang="en-US" sz="1800" kern="0" dirty="0" err="1">
                <a:solidFill>
                  <a:srgbClr val="000000"/>
                </a:solidFill>
                <a:effectLst/>
                <a:latin typeface="Calibri" panose="020F0502020204030204" pitchFamily="34" charset="0"/>
                <a:ea typeface="Calibri" panose="020F0502020204030204" pitchFamily="34" charset="0"/>
              </a:rPr>
              <a:t>kedua</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a:solidFill>
                  <a:srgbClr val="000000"/>
                </a:solidFill>
                <a:effectLst/>
                <a:latin typeface="Calibri" panose="020F0502020204030204" pitchFamily="34" charset="0"/>
                <a:ea typeface="Calibri" panose="020F0502020204030204" pitchFamily="34" charset="0"/>
              </a:rPr>
              <a:t>BABU</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a:solidFill>
                  <a:srgbClr val="000000"/>
                </a:solidFill>
                <a:effectLst/>
                <a:latin typeface="Calibri" panose="020F0502020204030204" pitchFamily="34" charset="0"/>
                <a:ea typeface="Calibri" panose="020F0502020204030204" pitchFamily="34" charset="0"/>
              </a:rPr>
              <a:t>NAYAKKA :</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jangan</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mempekerjakan</a:t>
            </a:r>
            <a:r>
              <a:rPr lang="en-US" sz="1800" kern="0" dirty="0">
                <a:solidFill>
                  <a:srgbClr val="000000"/>
                </a:solidFill>
                <a:effectLst/>
                <a:latin typeface="Calibri" panose="020F0502020204030204" pitchFamily="34" charset="0"/>
                <a:ea typeface="Calibri" panose="020F0502020204030204" pitchFamily="34" charset="0"/>
              </a:rPr>
              <a:t> orang </a:t>
            </a:r>
            <a:r>
              <a:rPr lang="en-US" sz="1800" kern="0" dirty="0" err="1">
                <a:solidFill>
                  <a:srgbClr val="000000"/>
                </a:solidFill>
                <a:effectLst/>
                <a:latin typeface="Calibri" panose="020F0502020204030204" pitchFamily="34" charset="0"/>
                <a:ea typeface="Calibri" panose="020F0502020204030204" pitchFamily="34" charset="0"/>
              </a:rPr>
              <a:t>kembar</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satu</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tindakannya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itu</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jadi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semua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dirusak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karena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semua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diandalkan</a:t>
            </a:r>
            <a:r>
              <a:rPr lang="en-US" sz="1800" kern="0" dirty="0">
                <a:solidFill>
                  <a:srgbClr val="000000"/>
                </a:solidFill>
                <a:effectLst/>
                <a:latin typeface="Calibri" panose="020F0502020204030204" pitchFamily="34" charset="0"/>
                <a:ea typeface="Calibri" panose="020F0502020204030204" pitchFamily="34" charset="0"/>
              </a:rPr>
              <a:t>.</a:t>
            </a:r>
            <a:endParaRPr lang="en-US" sz="1400" kern="100" dirty="0">
              <a:ea typeface="Calibri" panose="020F0502020204030204" pitchFamily="34" charset="0"/>
              <a:cs typeface="Times New Roman" panose="02020603050405020304" pitchFamily="18" charset="0"/>
            </a:endParaRPr>
          </a:p>
        </p:txBody>
      </p:sp>
      <p:sp>
        <p:nvSpPr>
          <p:cNvPr id="15" name="Content Placeholder 2">
            <a:extLst>
              <a:ext uri="{FF2B5EF4-FFF2-40B4-BE49-F238E27FC236}">
                <a16:creationId xmlns:a16="http://schemas.microsoft.com/office/drawing/2014/main" id="{28A51066-1779-A8B7-7BDA-34B411579EB5}"/>
              </a:ext>
            </a:extLst>
          </p:cNvPr>
          <p:cNvSpPr txBox="1">
            <a:spLocks/>
          </p:cNvSpPr>
          <p:nvPr/>
        </p:nvSpPr>
        <p:spPr>
          <a:xfrm>
            <a:off x="2025572" y="3547472"/>
            <a:ext cx="7875936" cy="6656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0000"/>
              </a:lnSpc>
              <a:spcBef>
                <a:spcPts val="0"/>
              </a:spcBef>
              <a:buNone/>
            </a:pPr>
            <a:r>
              <a:rPr lang="en-US" sz="1800" kern="0" dirty="0" err="1">
                <a:solidFill>
                  <a:srgbClr val="000000"/>
                </a:solidFill>
                <a:effectLst/>
                <a:latin typeface="Calibri" panose="020F0502020204030204" pitchFamily="34" charset="0"/>
                <a:ea typeface="Calibri" panose="020F0502020204030204" pitchFamily="34" charset="0"/>
              </a:rPr>
              <a:t>ketiga</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a:solidFill>
                  <a:srgbClr val="000000"/>
                </a:solidFill>
                <a:effectLst/>
                <a:latin typeface="Calibri" panose="020F0502020204030204" pitchFamily="34" charset="0"/>
                <a:ea typeface="Calibri" panose="020F0502020204030204" pitchFamily="34" charset="0"/>
              </a:rPr>
              <a:t>HINABUDI :</a:t>
            </a:r>
            <a:r>
              <a:rPr lang="en-US" sz="1800" kern="0" dirty="0">
                <a:solidFill>
                  <a:srgbClr val="000000"/>
                </a:solidFill>
                <a:effectLst/>
                <a:latin typeface="Calibri" panose="020F0502020204030204" pitchFamily="34" charset="0"/>
                <a:ea typeface="Calibri" panose="020F0502020204030204" pitchFamily="34" charset="0"/>
              </a:rPr>
              <a:t> </a:t>
            </a:r>
            <a:r>
              <a:rPr lang="id-ID" sz="1800" kern="0" dirty="0">
                <a:solidFill>
                  <a:srgbClr val="000000"/>
                </a:solidFill>
                <a:effectLst/>
                <a:latin typeface="Calibri" panose="020F0502020204030204" pitchFamily="34" charset="0"/>
                <a:ea typeface="Calibri" panose="020F0502020204030204" pitchFamily="34" charset="0"/>
              </a:rPr>
              <a:t>Jangan </a:t>
            </a:r>
            <a:r>
              <a:rPr lang="en-US" sz="1800" kern="0" dirty="0" err="1">
                <a:solidFill>
                  <a:srgbClr val="000000"/>
                </a:solidFill>
                <a:effectLst/>
                <a:latin typeface="Calibri" panose="020F0502020204030204" pitchFamily="34" charset="0"/>
                <a:ea typeface="Calibri" panose="020F0502020204030204" pitchFamily="34" charset="0"/>
              </a:rPr>
              <a:t>mempekerjakan</a:t>
            </a:r>
            <a:r>
              <a:rPr lang="en-US" sz="1800" kern="0" dirty="0">
                <a:solidFill>
                  <a:srgbClr val="000000"/>
                </a:solidFill>
                <a:effectLst/>
                <a:latin typeface="Calibri" panose="020F0502020204030204" pitchFamily="34" charset="0"/>
                <a:ea typeface="Calibri" panose="020F0502020204030204" pitchFamily="34" charset="0"/>
              </a:rPr>
              <a:t> orang </a:t>
            </a:r>
            <a:r>
              <a:rPr lang="en-US" sz="1800" kern="0" dirty="0" err="1">
                <a:solidFill>
                  <a:srgbClr val="000000"/>
                </a:solidFill>
                <a:effectLst/>
                <a:latin typeface="Calibri" panose="020F0502020204030204" pitchFamily="34" charset="0"/>
                <a:ea typeface="Calibri" panose="020F0502020204030204" pitchFamily="34" charset="0"/>
              </a:rPr>
              <a:t>bodoh</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jadi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perintahnya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baik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setiap</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perintahnya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dipatuhi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dituruti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jadi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mengacaukan</a:t>
            </a:r>
            <a:r>
              <a:rPr lang="en-US" sz="1800" kern="0" dirty="0">
                <a:solidFill>
                  <a:srgbClr val="000000"/>
                </a:solidFill>
                <a:effectLst/>
                <a:latin typeface="Calibri" panose="020F0502020204030204" pitchFamily="34" charset="0"/>
                <a:ea typeface="Calibri" panose="020F0502020204030204" pitchFamily="34" charset="0"/>
              </a:rPr>
              <a:t> negara.</a:t>
            </a:r>
            <a:endParaRPr lang="en-US" sz="1400" kern="100" dirty="0">
              <a:ea typeface="Calibri" panose="020F0502020204030204" pitchFamily="34" charset="0"/>
              <a:cs typeface="Times New Roman" panose="02020603050405020304" pitchFamily="18" charset="0"/>
            </a:endParaRPr>
          </a:p>
        </p:txBody>
      </p:sp>
      <p:cxnSp>
        <p:nvCxnSpPr>
          <p:cNvPr id="17" name="Straight Connector 16">
            <a:extLst>
              <a:ext uri="{FF2B5EF4-FFF2-40B4-BE49-F238E27FC236}">
                <a16:creationId xmlns:a16="http://schemas.microsoft.com/office/drawing/2014/main" id="{C33BFEF3-9B3D-A074-BDF3-ACB52248A2A6}"/>
              </a:ext>
            </a:extLst>
          </p:cNvPr>
          <p:cNvCxnSpPr>
            <a:cxnSpLocks/>
          </p:cNvCxnSpPr>
          <p:nvPr/>
        </p:nvCxnSpPr>
        <p:spPr>
          <a:xfrm>
            <a:off x="1927946" y="4807528"/>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498CEE6-B421-39BB-6DB2-5222B2F85C88}"/>
              </a:ext>
            </a:extLst>
          </p:cNvPr>
          <p:cNvSpPr/>
          <p:nvPr/>
        </p:nvSpPr>
        <p:spPr>
          <a:xfrm rot="16200000">
            <a:off x="1843018" y="4722601"/>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2">
            <a:extLst>
              <a:ext uri="{FF2B5EF4-FFF2-40B4-BE49-F238E27FC236}">
                <a16:creationId xmlns:a16="http://schemas.microsoft.com/office/drawing/2014/main" id="{54D0D3C3-EA06-A467-BEA8-405370BC4B0D}"/>
              </a:ext>
            </a:extLst>
          </p:cNvPr>
          <p:cNvSpPr txBox="1">
            <a:spLocks/>
          </p:cNvSpPr>
          <p:nvPr/>
        </p:nvSpPr>
        <p:spPr>
          <a:xfrm>
            <a:off x="2012872" y="4474572"/>
            <a:ext cx="7875936" cy="6656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0000"/>
              </a:lnSpc>
              <a:spcBef>
                <a:spcPts val="0"/>
              </a:spcBef>
              <a:buNone/>
            </a:pPr>
            <a:r>
              <a:rPr lang="en-US" sz="1800" kern="0" dirty="0" err="1">
                <a:solidFill>
                  <a:srgbClr val="000000"/>
                </a:solidFill>
                <a:effectLst/>
                <a:latin typeface="Calibri" panose="020F0502020204030204" pitchFamily="34" charset="0"/>
                <a:ea typeface="Calibri" panose="020F0502020204030204" pitchFamily="34" charset="0"/>
              </a:rPr>
              <a:t>keempat</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a:solidFill>
                  <a:srgbClr val="000000"/>
                </a:solidFill>
                <a:effectLst/>
                <a:latin typeface="Calibri" panose="020F0502020204030204" pitchFamily="34" charset="0"/>
                <a:ea typeface="Calibri" panose="020F0502020204030204" pitchFamily="34" charset="0"/>
              </a:rPr>
              <a:t>WARABOGA :</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jangan</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mempekerjakan</a:t>
            </a:r>
            <a:r>
              <a:rPr lang="en-US" sz="1800" kern="0" dirty="0">
                <a:solidFill>
                  <a:srgbClr val="000000"/>
                </a:solidFill>
                <a:effectLst/>
                <a:latin typeface="Calibri" panose="020F0502020204030204" pitchFamily="34" charset="0"/>
                <a:ea typeface="Calibri" panose="020F0502020204030204" pitchFamily="34" charset="0"/>
              </a:rPr>
              <a:t> orang </a:t>
            </a:r>
            <a:r>
              <a:rPr lang="en-US" sz="1800" kern="0" dirty="0" err="1">
                <a:solidFill>
                  <a:srgbClr val="000000"/>
                </a:solidFill>
                <a:effectLst/>
                <a:latin typeface="Calibri" panose="020F0502020204030204" pitchFamily="34" charset="0"/>
                <a:ea typeface="Calibri" panose="020F0502020204030204" pitchFamily="34" charset="0"/>
              </a:rPr>
              <a:t>perut</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kenyang</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setiap</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perintahnya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sunggug-sungguh</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jadi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sesuai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ajaran</a:t>
            </a:r>
            <a:r>
              <a:rPr lang="en-US" sz="1800" kern="0" dirty="0">
                <a:solidFill>
                  <a:srgbClr val="000000"/>
                </a:solidFill>
                <a:effectLst/>
                <a:latin typeface="Calibri" panose="020F0502020204030204" pitchFamily="34" charset="0"/>
                <a:ea typeface="Calibri" panose="020F0502020204030204" pitchFamily="34" charset="0"/>
              </a:rPr>
              <a:t> agama, </a:t>
            </a:r>
            <a:r>
              <a:rPr lang="en-US" sz="1800" kern="0" dirty="0" err="1">
                <a:solidFill>
                  <a:srgbClr val="000000"/>
                </a:solidFill>
                <a:effectLst/>
                <a:latin typeface="Calibri" panose="020F0502020204030204" pitchFamily="34" charset="0"/>
                <a:ea typeface="Calibri" panose="020F0502020204030204" pitchFamily="34" charset="0"/>
              </a:rPr>
              <a:t>jadi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lenyap</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aturan</a:t>
            </a:r>
            <a:r>
              <a:rPr lang="en-US" sz="1800" kern="0" dirty="0">
                <a:solidFill>
                  <a:srgbClr val="000000"/>
                </a:solidFill>
                <a:effectLst/>
                <a:latin typeface="Calibri" panose="020F0502020204030204" pitchFamily="34" charset="0"/>
                <a:ea typeface="Calibri" panose="020F0502020204030204" pitchFamily="34" charset="0"/>
              </a:rPr>
              <a:t> agama.</a:t>
            </a:r>
            <a:endParaRPr lang="en-US" sz="1400" kern="100" dirty="0">
              <a:ea typeface="Calibri" panose="020F0502020204030204" pitchFamily="34" charset="0"/>
              <a:cs typeface="Times New Roman" panose="02020603050405020304" pitchFamily="18" charset="0"/>
            </a:endParaRPr>
          </a:p>
        </p:txBody>
      </p:sp>
      <p:cxnSp>
        <p:nvCxnSpPr>
          <p:cNvPr id="21" name="Straight Connector 20">
            <a:extLst>
              <a:ext uri="{FF2B5EF4-FFF2-40B4-BE49-F238E27FC236}">
                <a16:creationId xmlns:a16="http://schemas.microsoft.com/office/drawing/2014/main" id="{9E5249B3-DE70-70AD-76AD-FB9856219D8B}"/>
              </a:ext>
            </a:extLst>
          </p:cNvPr>
          <p:cNvCxnSpPr>
            <a:cxnSpLocks/>
          </p:cNvCxnSpPr>
          <p:nvPr/>
        </p:nvCxnSpPr>
        <p:spPr>
          <a:xfrm>
            <a:off x="1927946" y="5709228"/>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40E3AEDF-1EFA-8255-96EE-291F918E73D8}"/>
              </a:ext>
            </a:extLst>
          </p:cNvPr>
          <p:cNvSpPr/>
          <p:nvPr/>
        </p:nvSpPr>
        <p:spPr>
          <a:xfrm rot="16200000">
            <a:off x="1843018" y="5624301"/>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ntent Placeholder 2">
            <a:extLst>
              <a:ext uri="{FF2B5EF4-FFF2-40B4-BE49-F238E27FC236}">
                <a16:creationId xmlns:a16="http://schemas.microsoft.com/office/drawing/2014/main" id="{654B66CC-87B1-1050-5147-DD9A062F1711}"/>
              </a:ext>
            </a:extLst>
          </p:cNvPr>
          <p:cNvSpPr txBox="1">
            <a:spLocks/>
          </p:cNvSpPr>
          <p:nvPr/>
        </p:nvSpPr>
        <p:spPr>
          <a:xfrm>
            <a:off x="2012872" y="5414372"/>
            <a:ext cx="7875936" cy="6656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1785" indent="0" algn="just">
              <a:lnSpc>
                <a:spcPct val="100000"/>
              </a:lnSpc>
              <a:spcBef>
                <a:spcPts val="0"/>
              </a:spcBef>
              <a:buNone/>
            </a:pPr>
            <a:r>
              <a:rPr lang="en-US" sz="1800" kern="0" dirty="0" err="1">
                <a:solidFill>
                  <a:srgbClr val="000000"/>
                </a:solidFill>
                <a:effectLst/>
                <a:latin typeface="Calibri" panose="020F0502020204030204" pitchFamily="34" charset="0"/>
                <a:ea typeface="Calibri" panose="020F0502020204030204" pitchFamily="34" charset="0"/>
              </a:rPr>
              <a:t>kelima</a:t>
            </a:r>
            <a:r>
              <a:rPr lang="en-US" sz="1800" kern="0" dirty="0">
                <a:solidFill>
                  <a:srgbClr val="000000"/>
                </a:solidFill>
                <a:effectLst/>
                <a:latin typeface="Calibri" panose="020F0502020204030204" pitchFamily="34" charset="0"/>
                <a:ea typeface="Calibri" panose="020F0502020204030204" pitchFamily="34" charset="0"/>
              </a:rPr>
              <a:t> </a:t>
            </a:r>
            <a:r>
              <a:rPr lang="en-US" sz="1800" b="1" kern="0" dirty="0">
                <a:solidFill>
                  <a:srgbClr val="000000"/>
                </a:solidFill>
                <a:effectLst/>
                <a:latin typeface="Calibri" panose="020F0502020204030204" pitchFamily="34" charset="0"/>
                <a:ea typeface="Calibri" panose="020F0502020204030204" pitchFamily="34" charset="0"/>
              </a:rPr>
              <a:t>KAPINGTABAKSANA : </a:t>
            </a:r>
            <a:r>
              <a:rPr lang="en-US" sz="1800" kern="0" dirty="0" err="1">
                <a:solidFill>
                  <a:srgbClr val="000000"/>
                </a:solidFill>
                <a:effectLst/>
                <a:latin typeface="Calibri" panose="020F0502020204030204" pitchFamily="34" charset="0"/>
                <a:ea typeface="Calibri" panose="020F0502020204030204" pitchFamily="34" charset="0"/>
              </a:rPr>
              <a:t>jangan</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mempekerjakan</a:t>
            </a:r>
            <a:r>
              <a:rPr lang="en-US" sz="1800" kern="0" dirty="0">
                <a:solidFill>
                  <a:srgbClr val="000000"/>
                </a:solidFill>
                <a:effectLst/>
                <a:latin typeface="Calibri" panose="020F0502020204030204" pitchFamily="34" charset="0"/>
                <a:ea typeface="Calibri" panose="020F0502020204030204" pitchFamily="34" charset="0"/>
              </a:rPr>
              <a:t> orang </a:t>
            </a:r>
            <a:r>
              <a:rPr lang="en-US" sz="1800" kern="0" dirty="0" err="1">
                <a:solidFill>
                  <a:srgbClr val="000000"/>
                </a:solidFill>
                <a:effectLst/>
                <a:latin typeface="Calibri" panose="020F0502020204030204" pitchFamily="34" charset="0"/>
                <a:ea typeface="Calibri" panose="020F0502020204030204" pitchFamily="34" charset="0"/>
              </a:rPr>
              <a:t>lapar</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pasti</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perintahnya</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berhasil</a:t>
            </a:r>
            <a:r>
              <a:rPr lang="en-US" sz="1800" kern="0" dirty="0">
                <a:solidFill>
                  <a:srgbClr val="000000"/>
                </a:solidFill>
                <a:effectLst/>
                <a:latin typeface="Calibri" panose="020F0502020204030204" pitchFamily="34" charset="0"/>
                <a:ea typeface="Calibri" panose="020F0502020204030204" pitchFamily="34" charset="0"/>
              </a:rPr>
              <a:t>,  </a:t>
            </a:r>
            <a:r>
              <a:rPr lang="en-US" sz="1800" kern="0" dirty="0" err="1">
                <a:solidFill>
                  <a:srgbClr val="000000"/>
                </a:solidFill>
                <a:effectLst/>
                <a:latin typeface="Calibri" panose="020F0502020204030204" pitchFamily="34" charset="0"/>
                <a:ea typeface="Calibri" panose="020F0502020204030204" pitchFamily="34" charset="0"/>
              </a:rPr>
              <a:t>tidak</a:t>
            </a:r>
            <a:r>
              <a:rPr lang="en-US" sz="1800" kern="0" dirty="0">
                <a:solidFill>
                  <a:srgbClr val="000000"/>
                </a:solidFill>
                <a:effectLst/>
                <a:latin typeface="Calibri" panose="020F0502020204030204" pitchFamily="34" charset="0"/>
                <a:ea typeface="Calibri" panose="020F0502020204030204" pitchFamily="34" charset="0"/>
              </a:rPr>
              <a:t> tabu.</a:t>
            </a:r>
            <a:endParaRPr lang="en-US" sz="1400" kern="10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0075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77602924-24BC-58FA-5E56-16D4E4F22972}"/>
              </a:ext>
            </a:extLst>
          </p:cNvPr>
          <p:cNvSpPr txBox="1">
            <a:spLocks/>
          </p:cNvSpPr>
          <p:nvPr/>
        </p:nvSpPr>
        <p:spPr>
          <a:xfrm>
            <a:off x="0" y="1355163"/>
            <a:ext cx="10210800" cy="615799"/>
          </a:xfrm>
          <a:prstGeom prst="rect">
            <a:avLst/>
          </a:prstGeom>
          <a:solidFill>
            <a:schemeClr val="accent4">
              <a:lumMod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kern="0" dirty="0">
                <a:solidFill>
                  <a:schemeClr val="bg1"/>
                </a:solidFill>
                <a:effectLst/>
                <a:latin typeface="Calibri" panose="020F0502020204030204" pitchFamily="34" charset="0"/>
                <a:ea typeface="Calibri" panose="020F0502020204030204" pitchFamily="34" charset="0"/>
              </a:rPr>
              <a:t>Dan </a:t>
            </a:r>
            <a:r>
              <a:rPr lang="en-US" sz="2400" b="1" kern="0" dirty="0" err="1">
                <a:solidFill>
                  <a:schemeClr val="bg1"/>
                </a:solidFill>
                <a:effectLst/>
                <a:latin typeface="Calibri" panose="020F0502020204030204" pitchFamily="34" charset="0"/>
                <a:ea typeface="Calibri" panose="020F0502020204030204" pitchFamily="34" charset="0"/>
              </a:rPr>
              <a:t>Ini</a:t>
            </a:r>
            <a:r>
              <a:rPr lang="en-US" sz="2400" b="1" kern="0" dirty="0">
                <a:solidFill>
                  <a:schemeClr val="bg1"/>
                </a:solidFill>
                <a:effectLst/>
                <a:latin typeface="Calibri" panose="020F0502020204030204" pitchFamily="34" charset="0"/>
                <a:ea typeface="Calibri" panose="020F0502020204030204" pitchFamily="34" charset="0"/>
              </a:rPr>
              <a:t> </a:t>
            </a:r>
            <a:r>
              <a:rPr lang="en-US" sz="2400" b="1" kern="0" dirty="0" err="1">
                <a:solidFill>
                  <a:schemeClr val="bg1"/>
                </a:solidFill>
                <a:effectLst/>
                <a:latin typeface="Calibri" panose="020F0502020204030204" pitchFamily="34" charset="0"/>
                <a:ea typeface="Calibri" panose="020F0502020204030204" pitchFamily="34" charset="0"/>
              </a:rPr>
              <a:t>Perilaku</a:t>
            </a:r>
            <a:r>
              <a:rPr lang="en-US" sz="2400" b="1" kern="0" dirty="0">
                <a:solidFill>
                  <a:schemeClr val="bg1"/>
                </a:solidFill>
                <a:effectLst/>
                <a:latin typeface="Calibri" panose="020F0502020204030204" pitchFamily="34" charset="0"/>
                <a:ea typeface="Calibri" panose="020F0502020204030204" pitchFamily="34" charset="0"/>
              </a:rPr>
              <a:t> Sang Raja Di Surya Alam </a:t>
            </a:r>
            <a:r>
              <a:rPr lang="en-US" sz="2400" b="1" kern="0" dirty="0" err="1">
                <a:solidFill>
                  <a:schemeClr val="bg1"/>
                </a:solidFill>
                <a:effectLst/>
                <a:latin typeface="Calibri" panose="020F0502020204030204" pitchFamily="34" charset="0"/>
                <a:ea typeface="Calibri" panose="020F0502020204030204" pitchFamily="34" charset="0"/>
              </a:rPr>
              <a:t>Memerintah</a:t>
            </a:r>
            <a:r>
              <a:rPr lang="en-US" sz="2400" b="1" kern="0" dirty="0">
                <a:solidFill>
                  <a:schemeClr val="bg1"/>
                </a:solidFill>
                <a:effectLst/>
                <a:latin typeface="Calibri" panose="020F0502020204030204" pitchFamily="34" charset="0"/>
                <a:ea typeface="Calibri" panose="020F0502020204030204" pitchFamily="34" charset="0"/>
              </a:rPr>
              <a:t> </a:t>
            </a:r>
            <a:r>
              <a:rPr lang="en-US" sz="2400" b="1" kern="0" dirty="0" err="1">
                <a:solidFill>
                  <a:schemeClr val="bg1"/>
                </a:solidFill>
                <a:effectLst/>
                <a:latin typeface="Calibri" panose="020F0502020204030204" pitchFamily="34" charset="0"/>
                <a:ea typeface="Calibri" panose="020F0502020204030204" pitchFamily="34" charset="0"/>
              </a:rPr>
              <a:t>Rakyatnya</a:t>
            </a:r>
            <a:endParaRPr lang="en-US" sz="2400" b="1" dirty="0">
              <a:solidFill>
                <a:schemeClr val="bg1"/>
              </a:solidFill>
              <a:latin typeface="+mn-lt"/>
            </a:endParaRPr>
          </a:p>
        </p:txBody>
      </p:sp>
      <p:sp>
        <p:nvSpPr>
          <p:cNvPr id="23" name="TextBox 22">
            <a:extLst>
              <a:ext uri="{FF2B5EF4-FFF2-40B4-BE49-F238E27FC236}">
                <a16:creationId xmlns:a16="http://schemas.microsoft.com/office/drawing/2014/main" id="{75BEF3C4-0B72-9CB7-38E2-D9B0BF30CDF7}"/>
              </a:ext>
            </a:extLst>
          </p:cNvPr>
          <p:cNvSpPr txBox="1"/>
          <p:nvPr/>
        </p:nvSpPr>
        <p:spPr>
          <a:xfrm>
            <a:off x="1001949" y="2005243"/>
            <a:ext cx="8650051" cy="2814873"/>
          </a:xfrm>
          <a:prstGeom prst="rect">
            <a:avLst/>
          </a:prstGeom>
          <a:noFill/>
        </p:spPr>
        <p:txBody>
          <a:bodyPr wrap="square">
            <a:spAutoFit/>
          </a:bodyPr>
          <a:lstStyle/>
          <a:p>
            <a:pPr marL="342900" lvl="0" indent="-342900" algn="just">
              <a:lnSpc>
                <a:spcPct val="107000"/>
              </a:lnSpc>
              <a:buClr>
                <a:srgbClr val="000000"/>
              </a:buClr>
              <a:buFont typeface="Calibri" panose="020F0502020204030204" pitchFamily="34" charset="0"/>
              <a:buChar char="-"/>
            </a:pP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Apabila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tiada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mantap</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penghasilannya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maka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bacalah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Al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Qur</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an. </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Clr>
                <a:srgbClr val="000000"/>
              </a:buClr>
              <a:buFont typeface="Calibri" panose="020F0502020204030204" pitchFamily="34" charset="0"/>
              <a:buChar char="-"/>
            </a:pP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Apabila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tiada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mantap</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shalatnya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raja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jangan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tidur</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pada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malam</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hari</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dan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berikan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sedakah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jajan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apem</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kepada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orang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sekeluarga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Clr>
                <a:srgbClr val="000000"/>
              </a:buClr>
              <a:buFont typeface="Calibri" panose="020F0502020204030204" pitchFamily="34" charset="0"/>
              <a:buChar char="-"/>
            </a:pP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Apabila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tiada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tenteram</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rumahnya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segeralah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berikan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ucapan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yang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sejuk</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Clr>
                <a:srgbClr val="000000"/>
              </a:buClr>
              <a:buFont typeface="Calibri" panose="020F0502020204030204" pitchFamily="34" charset="0"/>
              <a:buChar char="-"/>
            </a:pP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Apabila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masih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saja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tiada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tenteram</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maka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kepada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rakyat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terapkanlah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ini</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jangan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ingkar</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pada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janji</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dan,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jangan</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putus</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menuntut</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ilmu</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cegahlah</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datangnya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malapetaka</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malam</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dan </a:t>
            </a:r>
            <a:r>
              <a:rPr lang="en-US" sz="2000" kern="1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siang</a:t>
            </a:r>
            <a:r>
              <a:rPr lang="en-US" sz="20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indent="431800" algn="just">
              <a:lnSpc>
                <a:spcPct val="107000"/>
              </a:lnSpc>
              <a:spcAft>
                <a:spcPts val="800"/>
              </a:spcAft>
            </a:pPr>
            <a:r>
              <a:rPr lang="en-US" sz="2000" dirty="0">
                <a:effectLst/>
                <a:latin typeface="Calibri" panose="020F0502020204030204" pitchFamily="34" charset="0"/>
                <a:ea typeface="Times New Roman" panose="02020603050405020304" pitchFamily="18" charset="0"/>
                <a:cs typeface="Calibri" panose="020F0502020204030204" pitchFamily="34" charset="0"/>
              </a:rPr>
              <a:t> </a:t>
            </a: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9697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6AC62D68-598F-92DF-F46D-5679A15DDC38}"/>
              </a:ext>
            </a:extLst>
          </p:cNvPr>
          <p:cNvCxnSpPr>
            <a:cxnSpLocks/>
            <a:endCxn id="38" idx="6"/>
          </p:cNvCxnSpPr>
          <p:nvPr/>
        </p:nvCxnSpPr>
        <p:spPr>
          <a:xfrm>
            <a:off x="3854751" y="3429000"/>
            <a:ext cx="5174944" cy="23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6AEDA-BB69-763E-A2D8-0283B463D48D}"/>
              </a:ext>
            </a:extLst>
          </p:cNvPr>
          <p:cNvCxnSpPr/>
          <p:nvPr/>
        </p:nvCxnSpPr>
        <p:spPr>
          <a:xfrm flipV="1">
            <a:off x="5465837" y="1567543"/>
            <a:ext cx="0" cy="1882060"/>
          </a:xfrm>
          <a:prstGeom prst="line">
            <a:avLst/>
          </a:prstGeom>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A437940F-DEA7-EAA7-7D7D-716487B44904}"/>
              </a:ext>
            </a:extLst>
          </p:cNvPr>
          <p:cNvGrpSpPr/>
          <p:nvPr/>
        </p:nvGrpSpPr>
        <p:grpSpPr>
          <a:xfrm>
            <a:off x="2419049" y="2756818"/>
            <a:ext cx="1878095" cy="1344363"/>
            <a:chOff x="1459898" y="2756818"/>
            <a:chExt cx="1878095" cy="1344363"/>
          </a:xfrm>
        </p:grpSpPr>
        <p:sp>
          <p:nvSpPr>
            <p:cNvPr id="16" name="Isosceles Triangle 15">
              <a:extLst>
                <a:ext uri="{FF2B5EF4-FFF2-40B4-BE49-F238E27FC236}">
                  <a16:creationId xmlns:a16="http://schemas.microsoft.com/office/drawing/2014/main" id="{12EADD32-FC29-8A58-7CE1-33AA58E163AF}"/>
                </a:ext>
              </a:extLst>
            </p:cNvPr>
            <p:cNvSpPr/>
            <p:nvPr/>
          </p:nvSpPr>
          <p:spPr>
            <a:xfrm rot="5606495">
              <a:off x="2656113" y="3113314"/>
              <a:ext cx="732390" cy="631371"/>
            </a:xfrm>
            <a:prstGeom prst="triangle">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65516048-9755-A512-F098-1D89E4BE0672}"/>
                </a:ext>
              </a:extLst>
            </p:cNvPr>
            <p:cNvSpPr/>
            <p:nvPr/>
          </p:nvSpPr>
          <p:spPr>
            <a:xfrm>
              <a:off x="1459898" y="2756818"/>
              <a:ext cx="1413934" cy="1344363"/>
            </a:xfrm>
            <a:prstGeom prst="ellipse">
              <a:avLst/>
            </a:prstGeom>
            <a:solidFill>
              <a:schemeClr val="bg1"/>
            </a:solidFill>
            <a:ln w="762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36A9311-1BC3-D7BE-90C4-F146F7F17C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370" y="2819462"/>
              <a:ext cx="1325503" cy="1260283"/>
            </a:xfrm>
            <a:prstGeom prst="rect">
              <a:avLst/>
            </a:prstGeom>
          </p:spPr>
        </p:pic>
      </p:grpSp>
      <p:grpSp>
        <p:nvGrpSpPr>
          <p:cNvPr id="32" name="Group 31">
            <a:extLst>
              <a:ext uri="{FF2B5EF4-FFF2-40B4-BE49-F238E27FC236}">
                <a16:creationId xmlns:a16="http://schemas.microsoft.com/office/drawing/2014/main" id="{1DE2D102-026D-7F97-F8F5-9F3BBEC5EC12}"/>
              </a:ext>
            </a:extLst>
          </p:cNvPr>
          <p:cNvGrpSpPr/>
          <p:nvPr/>
        </p:nvGrpSpPr>
        <p:grpSpPr>
          <a:xfrm>
            <a:off x="5048069" y="746852"/>
            <a:ext cx="835535" cy="1076074"/>
            <a:chOff x="4088918" y="746852"/>
            <a:chExt cx="835535" cy="1076074"/>
          </a:xfrm>
        </p:grpSpPr>
        <p:sp>
          <p:nvSpPr>
            <p:cNvPr id="28" name="Isosceles Triangle 27">
              <a:extLst>
                <a:ext uri="{FF2B5EF4-FFF2-40B4-BE49-F238E27FC236}">
                  <a16:creationId xmlns:a16="http://schemas.microsoft.com/office/drawing/2014/main" id="{C4F6CEBF-6E15-160E-562B-44DBE2702C2F}"/>
                </a:ext>
              </a:extLst>
            </p:cNvPr>
            <p:cNvSpPr/>
            <p:nvPr/>
          </p:nvSpPr>
          <p:spPr>
            <a:xfrm rot="10800000">
              <a:off x="4270276" y="1405887"/>
              <a:ext cx="472819" cy="417039"/>
            </a:xfrm>
            <a:prstGeom prst="triangle">
              <a:avLst/>
            </a:prstGeom>
            <a:solidFill>
              <a:srgbClr val="671351"/>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200539C6-56D6-0012-3C8F-EB8987A233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8918" y="746852"/>
              <a:ext cx="835535" cy="835535"/>
            </a:xfrm>
            <a:prstGeom prst="rect">
              <a:avLst/>
            </a:prstGeom>
          </p:spPr>
        </p:pic>
      </p:grpSp>
      <p:sp>
        <p:nvSpPr>
          <p:cNvPr id="43" name="Title 1">
            <a:extLst>
              <a:ext uri="{FF2B5EF4-FFF2-40B4-BE49-F238E27FC236}">
                <a16:creationId xmlns:a16="http://schemas.microsoft.com/office/drawing/2014/main" id="{FB6BFF2C-AE9C-2013-CBAD-C8A264B4CA8F}"/>
              </a:ext>
            </a:extLst>
          </p:cNvPr>
          <p:cNvSpPr txBox="1">
            <a:spLocks/>
          </p:cNvSpPr>
          <p:nvPr/>
        </p:nvSpPr>
        <p:spPr>
          <a:xfrm>
            <a:off x="0" y="4267875"/>
            <a:ext cx="4318557" cy="615799"/>
          </a:xfrm>
          <a:prstGeom prst="rect">
            <a:avLst/>
          </a:prstGeom>
          <a:solidFill>
            <a:srgbClr val="92D050"/>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tabLst>
                <a:tab pos="3683000" algn="l"/>
              </a:tabLst>
            </a:pPr>
            <a:r>
              <a:rPr lang="en-US" sz="4000" b="1" dirty="0">
                <a:latin typeface="+mn-lt"/>
              </a:rPr>
              <a:t>Hukum</a:t>
            </a:r>
          </a:p>
        </p:txBody>
      </p:sp>
      <p:sp>
        <p:nvSpPr>
          <p:cNvPr id="44" name="Title 1">
            <a:extLst>
              <a:ext uri="{FF2B5EF4-FFF2-40B4-BE49-F238E27FC236}">
                <a16:creationId xmlns:a16="http://schemas.microsoft.com/office/drawing/2014/main" id="{C9E8B2A1-A9C6-F847-D777-9C9D6E46D84D}"/>
              </a:ext>
            </a:extLst>
          </p:cNvPr>
          <p:cNvSpPr txBox="1">
            <a:spLocks/>
          </p:cNvSpPr>
          <p:nvPr/>
        </p:nvSpPr>
        <p:spPr>
          <a:xfrm>
            <a:off x="3775024" y="871620"/>
            <a:ext cx="1881754" cy="615799"/>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33400"/>
            <a:r>
              <a:rPr lang="en-US" sz="2000" dirty="0" err="1">
                <a:latin typeface="+mn-lt"/>
              </a:rPr>
              <a:t>Saksi</a:t>
            </a:r>
            <a:endParaRPr lang="en-US" sz="2000" dirty="0">
              <a:latin typeface="+mn-lt"/>
            </a:endParaRPr>
          </a:p>
        </p:txBody>
      </p:sp>
      <p:cxnSp>
        <p:nvCxnSpPr>
          <p:cNvPr id="11" name="Straight Connector 10">
            <a:extLst>
              <a:ext uri="{FF2B5EF4-FFF2-40B4-BE49-F238E27FC236}">
                <a16:creationId xmlns:a16="http://schemas.microsoft.com/office/drawing/2014/main" id="{C957A4D7-DC0F-8969-6BA2-BDCEB8412882}"/>
              </a:ext>
            </a:extLst>
          </p:cNvPr>
          <p:cNvCxnSpPr>
            <a:cxnSpLocks/>
          </p:cNvCxnSpPr>
          <p:nvPr/>
        </p:nvCxnSpPr>
        <p:spPr>
          <a:xfrm flipV="1">
            <a:off x="7124499" y="1584464"/>
            <a:ext cx="0" cy="1882060"/>
          </a:xfrm>
          <a:prstGeom prst="line">
            <a:avLst/>
          </a:prstGeom>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7642D5B2-29D3-1C92-BCBD-7ACD915FCC75}"/>
              </a:ext>
            </a:extLst>
          </p:cNvPr>
          <p:cNvGrpSpPr/>
          <p:nvPr/>
        </p:nvGrpSpPr>
        <p:grpSpPr>
          <a:xfrm>
            <a:off x="8453587" y="5196430"/>
            <a:ext cx="877890" cy="1050543"/>
            <a:chOff x="7474970" y="704648"/>
            <a:chExt cx="877890" cy="1050543"/>
          </a:xfrm>
          <a:solidFill>
            <a:srgbClr val="FF0000"/>
          </a:solidFill>
        </p:grpSpPr>
        <p:sp>
          <p:nvSpPr>
            <p:cNvPr id="31" name="Isosceles Triangle 30">
              <a:extLst>
                <a:ext uri="{FF2B5EF4-FFF2-40B4-BE49-F238E27FC236}">
                  <a16:creationId xmlns:a16="http://schemas.microsoft.com/office/drawing/2014/main" id="{D27CF37A-677E-A72D-6FC3-C4674B93A4D1}"/>
                </a:ext>
              </a:extLst>
            </p:cNvPr>
            <p:cNvSpPr/>
            <p:nvPr/>
          </p:nvSpPr>
          <p:spPr>
            <a:xfrm rot="10800000">
              <a:off x="7677506" y="1338152"/>
              <a:ext cx="472819" cy="417039"/>
            </a:xfrm>
            <a:prstGeom prst="triangle">
              <a:avLst/>
            </a:prstGeom>
            <a:grp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E4F0CF8D-C575-921A-857A-18C0D33FD7C2}"/>
                </a:ext>
              </a:extLst>
            </p:cNvPr>
            <p:cNvSpPr/>
            <p:nvPr/>
          </p:nvSpPr>
          <p:spPr>
            <a:xfrm>
              <a:off x="7507683" y="737361"/>
              <a:ext cx="812465" cy="812465"/>
            </a:xfrm>
            <a:prstGeom prst="ellipse">
              <a:avLst/>
            </a:prstGeom>
            <a:grp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8">
              <a:extLst>
                <a:ext uri="{FF2B5EF4-FFF2-40B4-BE49-F238E27FC236}">
                  <a16:creationId xmlns:a16="http://schemas.microsoft.com/office/drawing/2014/main" id="{8198BF6D-6ED5-9DCD-DFC1-BE15ADEAF3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4970" y="704648"/>
              <a:ext cx="877890" cy="877890"/>
            </a:xfrm>
            <a:prstGeom prst="rect">
              <a:avLst/>
            </a:prstGeom>
            <a:grpFill/>
          </p:spPr>
        </p:pic>
      </p:grpSp>
      <p:sp>
        <p:nvSpPr>
          <p:cNvPr id="45" name="Title 1">
            <a:extLst>
              <a:ext uri="{FF2B5EF4-FFF2-40B4-BE49-F238E27FC236}">
                <a16:creationId xmlns:a16="http://schemas.microsoft.com/office/drawing/2014/main" id="{19E1CBFE-2D8C-7E42-80CA-C07C828F52F3}"/>
              </a:ext>
            </a:extLst>
          </p:cNvPr>
          <p:cNvSpPr txBox="1">
            <a:spLocks/>
          </p:cNvSpPr>
          <p:nvPr/>
        </p:nvSpPr>
        <p:spPr>
          <a:xfrm>
            <a:off x="7060438" y="873640"/>
            <a:ext cx="1439334" cy="615799"/>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33400"/>
            <a:r>
              <a:rPr lang="en-US" sz="2000" dirty="0" err="1">
                <a:latin typeface="+mn-lt"/>
              </a:rPr>
              <a:t>Sangsi</a:t>
            </a:r>
            <a:endParaRPr lang="en-US" sz="2000" dirty="0">
              <a:latin typeface="+mn-lt"/>
            </a:endParaRPr>
          </a:p>
        </p:txBody>
      </p:sp>
      <p:cxnSp>
        <p:nvCxnSpPr>
          <p:cNvPr id="12" name="Straight Connector 11">
            <a:extLst>
              <a:ext uri="{FF2B5EF4-FFF2-40B4-BE49-F238E27FC236}">
                <a16:creationId xmlns:a16="http://schemas.microsoft.com/office/drawing/2014/main" id="{F3B8894A-BF5E-25CD-EEE7-8FABB79F1855}"/>
              </a:ext>
            </a:extLst>
          </p:cNvPr>
          <p:cNvCxnSpPr/>
          <p:nvPr/>
        </p:nvCxnSpPr>
        <p:spPr>
          <a:xfrm flipV="1">
            <a:off x="8892532" y="3428999"/>
            <a:ext cx="0" cy="188206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itle 1">
            <a:extLst>
              <a:ext uri="{FF2B5EF4-FFF2-40B4-BE49-F238E27FC236}">
                <a16:creationId xmlns:a16="http://schemas.microsoft.com/office/drawing/2014/main" id="{9018D0AB-3180-A22B-52BB-9D64A9F1DCD2}"/>
              </a:ext>
            </a:extLst>
          </p:cNvPr>
          <p:cNvSpPr txBox="1">
            <a:spLocks/>
          </p:cNvSpPr>
          <p:nvPr/>
        </p:nvSpPr>
        <p:spPr>
          <a:xfrm>
            <a:off x="8912165" y="5406085"/>
            <a:ext cx="2100006" cy="615799"/>
          </a:xfrm>
          <a:prstGeom prst="rect">
            <a:avLst/>
          </a:prstGeom>
          <a:no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33400"/>
            <a:r>
              <a:rPr lang="en-US" sz="2000" dirty="0" err="1">
                <a:latin typeface="+mn-lt"/>
              </a:rPr>
              <a:t>Penerapan</a:t>
            </a:r>
            <a:r>
              <a:rPr lang="en-US" sz="2000" dirty="0">
                <a:latin typeface="+mn-lt"/>
              </a:rPr>
              <a:t> Hukum</a:t>
            </a:r>
          </a:p>
        </p:txBody>
      </p:sp>
      <p:sp>
        <p:nvSpPr>
          <p:cNvPr id="47" name="TextBox 46">
            <a:extLst>
              <a:ext uri="{FF2B5EF4-FFF2-40B4-BE49-F238E27FC236}">
                <a16:creationId xmlns:a16="http://schemas.microsoft.com/office/drawing/2014/main" id="{2D43B568-28F2-0EAE-8728-50A1B225BDF7}"/>
              </a:ext>
            </a:extLst>
          </p:cNvPr>
          <p:cNvSpPr txBox="1"/>
          <p:nvPr/>
        </p:nvSpPr>
        <p:spPr>
          <a:xfrm>
            <a:off x="731523" y="4883674"/>
            <a:ext cx="3677491" cy="1323439"/>
          </a:xfrm>
          <a:prstGeom prst="rect">
            <a:avLst/>
          </a:prstGeom>
          <a:noFill/>
        </p:spPr>
        <p:txBody>
          <a:bodyPr wrap="square">
            <a:spAutoFit/>
          </a:bodyPr>
          <a:lstStyle/>
          <a:p>
            <a:pPr algn="r"/>
            <a:r>
              <a:rPr lang="en-US" sz="1600" kern="0" dirty="0">
                <a:effectLst/>
                <a:ea typeface="Times New Roman" panose="02020603050405020304" pitchFamily="18" charset="0"/>
                <a:cs typeface="Times New Roman" panose="02020603050405020304" pitchFamily="18" charset="0"/>
              </a:rPr>
              <a:t>Hal - </a:t>
            </a:r>
            <a:r>
              <a:rPr lang="en-US" sz="1600" kern="0" dirty="0" err="1">
                <a:effectLst/>
                <a:ea typeface="Times New Roman" panose="02020603050405020304" pitchFamily="18" charset="0"/>
                <a:cs typeface="Times New Roman" panose="02020603050405020304" pitchFamily="18" charset="0"/>
              </a:rPr>
              <a:t>hal</a:t>
            </a:r>
            <a:r>
              <a:rPr lang="en-US" sz="1600" kern="0" dirty="0">
                <a:effectLst/>
                <a:ea typeface="Times New Roman" panose="02020603050405020304" pitchFamily="18" charset="0"/>
                <a:cs typeface="Times New Roman" panose="02020603050405020304" pitchFamily="18" charset="0"/>
              </a:rPr>
              <a:t> yang </a:t>
            </a:r>
            <a:r>
              <a:rPr lang="en-US" sz="1600" kern="0" dirty="0" err="1">
                <a:effectLst/>
                <a:ea typeface="Times New Roman" panose="02020603050405020304" pitchFamily="18" charset="0"/>
                <a:cs typeface="Times New Roman" panose="02020603050405020304" pitchFamily="18" charset="0"/>
              </a:rPr>
              <a:t>berkaitan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dengan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keadilan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dalam</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Kotaragama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tercermin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dalam</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pelaksanaan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hukum</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mulai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dari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penentuan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saksi</a:t>
            </a:r>
            <a:r>
              <a:rPr lang="en-US" sz="1600" kern="0" dirty="0">
                <a:effectLst/>
                <a:ea typeface="Times New Roman" panose="02020603050405020304" pitchFamily="18" charset="0"/>
                <a:cs typeface="Times New Roman" panose="02020603050405020304" pitchFamily="18" charset="0"/>
              </a:rPr>
              <a:t> dan  </a:t>
            </a:r>
            <a:r>
              <a:rPr lang="en-US" sz="1600" kern="0" dirty="0" err="1">
                <a:effectLst/>
                <a:ea typeface="Times New Roman" panose="02020603050405020304" pitchFamily="18" charset="0"/>
                <a:cs typeface="Times New Roman" panose="02020603050405020304" pitchFamily="18" charset="0"/>
              </a:rPr>
              <a:t>sangsi</a:t>
            </a:r>
            <a:r>
              <a:rPr lang="en-US" sz="1600" kern="0" dirty="0">
                <a:effectLst/>
                <a:ea typeface="Times New Roman" panose="02020603050405020304" pitchFamily="18" charset="0"/>
                <a:cs typeface="Times New Roman" panose="02020603050405020304" pitchFamily="18" charset="0"/>
              </a:rPr>
              <a:t> dan </a:t>
            </a:r>
            <a:r>
              <a:rPr lang="en-US" sz="1600" kern="0" dirty="0" err="1">
                <a:effectLst/>
                <a:ea typeface="Times New Roman" panose="02020603050405020304" pitchFamily="18" charset="0"/>
                <a:cs typeface="Times New Roman" panose="02020603050405020304" pitchFamily="18" charset="0"/>
              </a:rPr>
              <a:t>penerapan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hukuman</a:t>
            </a:r>
            <a:r>
              <a:rPr lang="en-US" sz="1600" kern="0" dirty="0">
                <a:effectLst/>
                <a:ea typeface="Times New Roman" panose="02020603050405020304" pitchFamily="18" charset="0"/>
                <a:cs typeface="Times New Roman" panose="02020603050405020304" pitchFamily="18" charset="0"/>
              </a:rPr>
              <a:t>.</a:t>
            </a:r>
            <a:endParaRPr lang="en-US" sz="1600" kern="100" dirty="0">
              <a:effectLst/>
              <a:ea typeface="Calibri" panose="020F0502020204030204" pitchFamily="34" charset="0"/>
              <a:cs typeface="Times New Roman" panose="02020603050405020304" pitchFamily="18" charset="0"/>
            </a:endParaRPr>
          </a:p>
        </p:txBody>
      </p:sp>
      <p:sp>
        <p:nvSpPr>
          <p:cNvPr id="37" name="Oval 36">
            <a:extLst>
              <a:ext uri="{FF2B5EF4-FFF2-40B4-BE49-F238E27FC236}">
                <a16:creationId xmlns:a16="http://schemas.microsoft.com/office/drawing/2014/main" id="{6EFC03A4-FECA-E27D-D2B6-5295F2C55A1B}"/>
              </a:ext>
            </a:extLst>
          </p:cNvPr>
          <p:cNvSpPr/>
          <p:nvPr/>
        </p:nvSpPr>
        <p:spPr>
          <a:xfrm>
            <a:off x="5326706" y="3285301"/>
            <a:ext cx="287858" cy="287858"/>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9A86492-2473-9D7C-F4A8-CF36AE68CEDF}"/>
              </a:ext>
            </a:extLst>
          </p:cNvPr>
          <p:cNvSpPr/>
          <p:nvPr/>
        </p:nvSpPr>
        <p:spPr>
          <a:xfrm>
            <a:off x="8741837" y="3285301"/>
            <a:ext cx="287858" cy="287858"/>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D57BD41-02A0-C5AE-59A5-B4EE7A1709F2}"/>
              </a:ext>
            </a:extLst>
          </p:cNvPr>
          <p:cNvSpPr/>
          <p:nvPr/>
        </p:nvSpPr>
        <p:spPr>
          <a:xfrm>
            <a:off x="6987471" y="3285301"/>
            <a:ext cx="287858" cy="287858"/>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D2B8643-C2C3-4CE2-5D12-1E1CB8D35FE6}"/>
              </a:ext>
            </a:extLst>
          </p:cNvPr>
          <p:cNvPicPr>
            <a:picLocks noChangeAspect="1"/>
          </p:cNvPicPr>
          <p:nvPr/>
        </p:nvPicPr>
        <p:blipFill>
          <a:blip r:embed="rId5">
            <a:extLst>
              <a:ext uri="{28A0092B-C50C-407E-A947-70E740481C1C}">
                <a14:useLocalDpi xmlns:a14="http://schemas.microsoft.com/office/drawing/2010/main" val="0"/>
              </a:ext>
            </a:extLst>
          </a:blip>
          <a:srcRect l="5556" t="5556" r="5556" b="5556"/>
          <a:stretch>
            <a:fillRect/>
          </a:stretch>
        </p:blipFill>
        <p:spPr>
          <a:xfrm>
            <a:off x="6641699" y="776318"/>
            <a:ext cx="965601" cy="965601"/>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p:spPr>
      </p:pic>
    </p:spTree>
    <p:extLst>
      <p:ext uri="{BB962C8B-B14F-4D97-AF65-F5344CB8AC3E}">
        <p14:creationId xmlns:p14="http://schemas.microsoft.com/office/powerpoint/2010/main" val="1326184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2">
            <a:extLst>
              <a:ext uri="{FF2B5EF4-FFF2-40B4-BE49-F238E27FC236}">
                <a16:creationId xmlns:a16="http://schemas.microsoft.com/office/drawing/2014/main" id="{AD697198-1A14-7C0E-1670-8971ECE56351}"/>
              </a:ext>
            </a:extLst>
          </p:cNvPr>
          <p:cNvSpPr>
            <a:spLocks noGrp="1"/>
          </p:cNvSpPr>
          <p:nvPr>
            <p:ph idx="1"/>
          </p:nvPr>
        </p:nvSpPr>
        <p:spPr>
          <a:xfrm>
            <a:off x="522511" y="2679914"/>
            <a:ext cx="1771956" cy="3507302"/>
          </a:xfrm>
        </p:spPr>
        <p:txBody>
          <a:bodyPr>
            <a:noAutofit/>
          </a:bodyPr>
          <a:lstStyle/>
          <a:p>
            <a:pPr marL="0" lvl="1" indent="0">
              <a:lnSpc>
                <a:spcPct val="100000"/>
              </a:lnSpc>
              <a:spcBef>
                <a:spcPts val="0"/>
              </a:spcBef>
              <a:buNone/>
            </a:pPr>
            <a:r>
              <a:rPr lang="en-US" sz="1100" b="1" i="1" kern="0" dirty="0" err="1">
                <a:effectLst/>
                <a:ea typeface="Times New Roman" panose="02020603050405020304" pitchFamily="18" charset="0"/>
                <a:cs typeface="Times New Roman" panose="02020603050405020304" pitchFamily="18" charset="0"/>
              </a:rPr>
              <a:t>Saksi</a:t>
            </a:r>
            <a:r>
              <a:rPr lang="en-US" sz="1100" b="1" i="1" kern="0" dirty="0">
                <a:effectLst/>
                <a:ea typeface="Times New Roman" panose="02020603050405020304" pitchFamily="18" charset="0"/>
                <a:cs typeface="Times New Roman" panose="02020603050405020304" pitchFamily="18" charset="0"/>
              </a:rPr>
              <a:t> Kang Mulya </a:t>
            </a:r>
          </a:p>
          <a:p>
            <a:pPr marL="0" lvl="1" indent="0">
              <a:lnSpc>
                <a:spcPct val="100000"/>
              </a:lnSpc>
              <a:spcBef>
                <a:spcPts val="0"/>
              </a:spcBef>
              <a:buNone/>
            </a:pPr>
            <a:r>
              <a:rPr lang="en-US" sz="1100" b="1" kern="0" dirty="0">
                <a:effectLst/>
                <a:ea typeface="Times New Roman" panose="02020603050405020304" pitchFamily="18" charset="0"/>
                <a:cs typeface="Times New Roman" panose="02020603050405020304" pitchFamily="18" charset="0"/>
              </a:rPr>
              <a:t>(</a:t>
            </a: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Mulia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antaralain</a:t>
            </a:r>
            <a:r>
              <a:rPr lang="en-US" sz="1100" b="1" kern="0" dirty="0">
                <a:effectLst/>
                <a:ea typeface="Times New Roman" panose="02020603050405020304" pitchFamily="18" charset="0"/>
                <a:cs typeface="Times New Roman" panose="02020603050405020304" pitchFamily="18" charset="0"/>
              </a:rPr>
              <a:t> :</a:t>
            </a:r>
            <a:endParaRPr lang="en-US" sz="1100" kern="100" dirty="0">
              <a:ea typeface="Calibri" panose="020F0502020204030204" pitchFamily="34" charset="0"/>
              <a:cs typeface="Times New Roman" panose="02020603050405020304" pitchFamily="18" charset="0"/>
            </a:endParaRPr>
          </a:p>
          <a:p>
            <a:pPr marL="0" lvl="1" indent="0">
              <a:lnSpc>
                <a:spcPct val="100000"/>
              </a:lnSpc>
              <a:spcBef>
                <a:spcPts val="0"/>
              </a:spcBef>
              <a:buNone/>
            </a:pPr>
            <a:r>
              <a:rPr lang="en-US" sz="1100" i="1" kern="0" dirty="0" err="1">
                <a:effectLst/>
                <a:ea typeface="Times New Roman" panose="02020603050405020304" pitchFamily="18" charset="0"/>
                <a:cs typeface="Times New Roman" panose="02020603050405020304" pitchFamily="18" charset="0"/>
              </a:rPr>
              <a:t>Danawanta</a:t>
            </a:r>
            <a:r>
              <a:rPr lang="en-US" sz="1100" kern="0" dirty="0">
                <a:effectLst/>
                <a:ea typeface="Times New Roman" panose="02020603050405020304" pitchFamily="18" charset="0"/>
                <a:cs typeface="Times New Roman" panose="02020603050405020304" pitchFamily="18" charset="0"/>
              </a:rPr>
              <a:t> (kyai dan </a:t>
            </a:r>
            <a:r>
              <a:rPr lang="en-US" sz="1100" kern="0" dirty="0" err="1">
                <a:effectLst/>
                <a:ea typeface="Times New Roman" panose="02020603050405020304" pitchFamily="18" charset="0"/>
                <a:cs typeface="Times New Roman" panose="02020603050405020304" pitchFamily="18" charset="0"/>
              </a:rPr>
              <a:t>modin</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Kulincah</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penduduk</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asli</a:t>
            </a:r>
            <a:r>
              <a:rPr lang="en-US" sz="1100" kern="0" dirty="0">
                <a:effectLst/>
                <a:ea typeface="Times New Roman" panose="02020603050405020304" pitchFamily="18" charset="0"/>
                <a:cs typeface="Times New Roman" panose="02020603050405020304" pitchFamily="18" charset="0"/>
              </a:rPr>
              <a:t> yang </a:t>
            </a:r>
            <a:r>
              <a:rPr lang="en-US" sz="1100" kern="0" dirty="0" err="1">
                <a:effectLst/>
                <a:ea typeface="Times New Roman" panose="02020603050405020304" pitchFamily="18" charset="0"/>
                <a:cs typeface="Times New Roman" panose="02020603050405020304" pitchFamily="18" charset="0"/>
              </a:rPr>
              <a:t>patuh</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Dyah</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paresi</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paranince</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saudagar</a:t>
            </a:r>
            <a:r>
              <a:rPr lang="en-US" sz="1100" kern="0" dirty="0">
                <a:effectLst/>
                <a:ea typeface="Times New Roman" panose="02020603050405020304" pitchFamily="18" charset="0"/>
                <a:cs typeface="Times New Roman" panose="02020603050405020304" pitchFamily="18" charset="0"/>
              </a:rPr>
              <a:t> kaya), </a:t>
            </a:r>
            <a:r>
              <a:rPr lang="en-US" sz="1100" i="1" kern="0" dirty="0" err="1">
                <a:effectLst/>
                <a:ea typeface="Times New Roman" panose="02020603050405020304" pitchFamily="18" charset="0"/>
                <a:cs typeface="Times New Roman" panose="02020603050405020304" pitchFamily="18" charset="0"/>
              </a:rPr>
              <a:t>Dersa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sulaksana</a:t>
            </a:r>
            <a:r>
              <a:rPr lang="en-US" sz="1100" kern="0" dirty="0">
                <a:effectLst/>
                <a:ea typeface="Times New Roman" panose="02020603050405020304" pitchFamily="18" charset="0"/>
                <a:cs typeface="Times New Roman" panose="02020603050405020304" pitchFamily="18" charset="0"/>
              </a:rPr>
              <a:t> (orang yang tampan dan </a:t>
            </a:r>
            <a:r>
              <a:rPr lang="en-US" sz="1100" kern="0" dirty="0" err="1">
                <a:effectLst/>
                <a:ea typeface="Times New Roman" panose="02020603050405020304" pitchFamily="18" charset="0"/>
                <a:cs typeface="Times New Roman" panose="02020603050405020304" pitchFamily="18" charset="0"/>
              </a:rPr>
              <a:t>baik</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tutur</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katanya</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Caksyuh</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bujangjem</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pendeta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penasehat</a:t>
            </a:r>
            <a:r>
              <a:rPr lang="en-US" sz="1100" kern="0" dirty="0">
                <a:effectLst/>
                <a:ea typeface="Times New Roman" panose="02020603050405020304" pitchFamily="18" charset="0"/>
                <a:cs typeface="Times New Roman" panose="02020603050405020304" pitchFamily="18" charset="0"/>
              </a:rPr>
              <a:t> raja), </a:t>
            </a:r>
            <a:r>
              <a:rPr lang="en-US" sz="1100" kern="0" dirty="0" err="1">
                <a:effectLst/>
                <a:ea typeface="Times New Roman" panose="02020603050405020304" pitchFamily="18" charset="0"/>
                <a:cs typeface="Times New Roman" panose="02020603050405020304" pitchFamily="18" charset="0"/>
              </a:rPr>
              <a:t>Durnitam</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pendeta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golongan</a:t>
            </a:r>
            <a:r>
              <a:rPr lang="en-US" sz="1100" kern="0" dirty="0">
                <a:effectLst/>
                <a:ea typeface="Times New Roman" panose="02020603050405020304" pitchFamily="18" charset="0"/>
                <a:cs typeface="Times New Roman" panose="02020603050405020304" pitchFamily="18" charset="0"/>
              </a:rPr>
              <a:t> guru), </a:t>
            </a:r>
            <a:r>
              <a:rPr lang="en-US" sz="1100" i="1" kern="0" dirty="0" err="1">
                <a:effectLst/>
                <a:ea typeface="Times New Roman" panose="02020603050405020304" pitchFamily="18" charset="0"/>
                <a:cs typeface="Times New Roman" panose="02020603050405020304" pitchFamily="18" charset="0"/>
              </a:rPr>
              <a:t>Halembayan</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penasehat</a:t>
            </a:r>
            <a:r>
              <a:rPr lang="en-US" sz="1100" kern="0" dirty="0">
                <a:effectLst/>
                <a:ea typeface="Times New Roman" panose="02020603050405020304" pitchFamily="18" charset="0"/>
                <a:cs typeface="Times New Roman" panose="02020603050405020304" pitchFamily="18" charset="0"/>
              </a:rPr>
              <a:t> raja).</a:t>
            </a:r>
          </a:p>
          <a:p>
            <a:pPr marL="803275" lvl="0" indent="0">
              <a:lnSpc>
                <a:spcPct val="100000"/>
              </a:lnSpc>
              <a:spcBef>
                <a:spcPts val="0"/>
              </a:spcBef>
              <a:buNone/>
            </a:pPr>
            <a:endParaRPr lang="en-US" sz="1100" kern="100" dirty="0">
              <a:effectLst/>
              <a:ea typeface="Times New Roman" panose="02020603050405020304" pitchFamily="18" charset="0"/>
              <a:cs typeface="Times New Roman" panose="02020603050405020304" pitchFamily="18" charset="0"/>
            </a:endParaRPr>
          </a:p>
        </p:txBody>
      </p:sp>
      <p:sp>
        <p:nvSpPr>
          <p:cNvPr id="12" name="Content Placeholder 12">
            <a:extLst>
              <a:ext uri="{FF2B5EF4-FFF2-40B4-BE49-F238E27FC236}">
                <a16:creationId xmlns:a16="http://schemas.microsoft.com/office/drawing/2014/main" id="{263CB48B-826F-4740-70DE-36AB731A080C}"/>
              </a:ext>
            </a:extLst>
          </p:cNvPr>
          <p:cNvSpPr txBox="1">
            <a:spLocks/>
          </p:cNvSpPr>
          <p:nvPr/>
        </p:nvSpPr>
        <p:spPr>
          <a:xfrm>
            <a:off x="2284786" y="267991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00000"/>
              </a:lnSpc>
              <a:spcBef>
                <a:spcPts val="0"/>
              </a:spcBef>
              <a:buNone/>
            </a:pPr>
            <a:r>
              <a:rPr lang="en-US" sz="1100" b="1" i="1" kern="0" dirty="0" err="1">
                <a:effectLst/>
                <a:ea typeface="Times New Roman" panose="02020603050405020304" pitchFamily="18" charset="0"/>
                <a:cs typeface="Times New Roman" panose="02020603050405020304" pitchFamily="18" charset="0"/>
              </a:rPr>
              <a:t>Saksi</a:t>
            </a:r>
            <a:r>
              <a:rPr lang="en-US" sz="1100" b="1" i="1" kern="0" dirty="0">
                <a:effectLst/>
                <a:ea typeface="Times New Roman" panose="02020603050405020304" pitchFamily="18" charset="0"/>
                <a:cs typeface="Times New Roman" panose="02020603050405020304" pitchFamily="18" charset="0"/>
              </a:rPr>
              <a:t> Kang Nista </a:t>
            </a:r>
          </a:p>
          <a:p>
            <a:pPr marL="0" lvl="1" indent="0">
              <a:lnSpc>
                <a:spcPct val="100000"/>
              </a:lnSpc>
              <a:spcBef>
                <a:spcPts val="0"/>
              </a:spcBef>
              <a:buNone/>
            </a:pPr>
            <a:r>
              <a:rPr lang="en-US" sz="1100" b="1" i="1" kern="0" dirty="0">
                <a:effectLst/>
                <a:ea typeface="Times New Roman" panose="02020603050405020304" pitchFamily="18" charset="0"/>
                <a:cs typeface="Times New Roman" panose="02020603050405020304" pitchFamily="18" charset="0"/>
              </a:rPr>
              <a:t>(</a:t>
            </a:r>
            <a:r>
              <a:rPr lang="en-US" sz="1100" b="1" i="1" kern="0" dirty="0" err="1">
                <a:effectLst/>
                <a:ea typeface="Times New Roman" panose="02020603050405020304" pitchFamily="18" charset="0"/>
                <a:cs typeface="Times New Roman" panose="02020603050405020304" pitchFamily="18" charset="0"/>
              </a:rPr>
              <a:t>Saksi</a:t>
            </a:r>
            <a:r>
              <a:rPr lang="en-US" sz="1100" b="1" i="1" kern="0" dirty="0">
                <a:effectLst/>
                <a:ea typeface="Times New Roman" panose="02020603050405020304" pitchFamily="18" charset="0"/>
                <a:cs typeface="Times New Roman" panose="02020603050405020304" pitchFamily="18" charset="0"/>
              </a:rPr>
              <a:t> Yang Nista) </a:t>
            </a:r>
            <a:r>
              <a:rPr lang="en-US" sz="1100" b="1" kern="0" dirty="0" err="1">
                <a:effectLst/>
                <a:ea typeface="Times New Roman" panose="02020603050405020304" pitchFamily="18" charset="0"/>
                <a:cs typeface="Times New Roman" panose="02020603050405020304" pitchFamily="18" charset="0"/>
              </a:rPr>
              <a:t>antaralain</a:t>
            </a:r>
            <a:r>
              <a:rPr lang="en-US" sz="1100" b="1" kern="0" dirty="0">
                <a:effectLst/>
                <a:ea typeface="Times New Roman" panose="02020603050405020304" pitchFamily="18" charset="0"/>
                <a:cs typeface="Times New Roman" panose="02020603050405020304" pitchFamily="18" charset="0"/>
              </a:rPr>
              <a:t> :</a:t>
            </a:r>
            <a:endParaRPr lang="en-US" sz="1100" b="1" i="1" kern="0" dirty="0">
              <a:effectLst/>
              <a:ea typeface="Times New Roman" panose="02020603050405020304" pitchFamily="18" charset="0"/>
              <a:cs typeface="Times New Roman" panose="02020603050405020304" pitchFamily="18" charset="0"/>
            </a:endParaRPr>
          </a:p>
          <a:p>
            <a:pPr marL="0" lvl="1" indent="0">
              <a:lnSpc>
                <a:spcPct val="100000"/>
              </a:lnSpc>
              <a:spcBef>
                <a:spcPts val="0"/>
              </a:spcBef>
              <a:buNone/>
            </a:pPr>
            <a:r>
              <a:rPr lang="en-US" sz="1100" i="1" kern="0" dirty="0" err="1">
                <a:effectLst/>
                <a:ea typeface="Times New Roman" panose="02020603050405020304" pitchFamily="18" charset="0"/>
                <a:cs typeface="Times New Roman" panose="02020603050405020304" pitchFamily="18" charset="0"/>
              </a:rPr>
              <a:t>Hacukirtya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Penjual</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Terasi</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Haduli</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Penjual</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Kapur</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Hatumbah</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Penjual</a:t>
            </a:r>
            <a:r>
              <a:rPr lang="en-US" sz="1100" kern="0" dirty="0">
                <a:effectLst/>
                <a:ea typeface="Times New Roman" panose="02020603050405020304" pitchFamily="18" charset="0"/>
                <a:cs typeface="Times New Roman" panose="02020603050405020304" pitchFamily="18" charset="0"/>
              </a:rPr>
              <a:t> Garam), </a:t>
            </a:r>
            <a:r>
              <a:rPr lang="en-US" sz="1100" i="1" kern="0" dirty="0" err="1">
                <a:effectLst/>
                <a:ea typeface="Times New Roman" panose="02020603050405020304" pitchFamily="18" charset="0"/>
                <a:cs typeface="Times New Roman" panose="02020603050405020304" pitchFamily="18" charset="0"/>
              </a:rPr>
              <a:t>Hakaraka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Jagal</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Hamantra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Pedagang</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Keliling</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Hagedig</a:t>
            </a:r>
            <a:r>
              <a:rPr lang="en-US" sz="1100" kern="0" dirty="0">
                <a:effectLst/>
                <a:ea typeface="Times New Roman" panose="02020603050405020304" pitchFamily="18" charset="0"/>
                <a:cs typeface="Times New Roman" panose="02020603050405020304" pitchFamily="18" charset="0"/>
              </a:rPr>
              <a:t> (Pande </a:t>
            </a:r>
            <a:r>
              <a:rPr lang="en-US" sz="1100" kern="0" dirty="0" err="1">
                <a:effectLst/>
                <a:ea typeface="Times New Roman" panose="02020603050405020304" pitchFamily="18" charset="0"/>
                <a:cs typeface="Times New Roman" panose="02020603050405020304" pitchFamily="18" charset="0"/>
              </a:rPr>
              <a:t>Besi</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Hagender</a:t>
            </a:r>
            <a:r>
              <a:rPr lang="en-US" sz="1100" i="1" kern="0" dirty="0">
                <a:effectLst/>
                <a:ea typeface="Times New Roman" panose="02020603050405020304" pitchFamily="18" charset="0"/>
                <a:cs typeface="Times New Roman" panose="02020603050405020304" pitchFamily="18" charset="0"/>
              </a:rPr>
              <a:t> </a:t>
            </a:r>
            <a:r>
              <a:rPr lang="en-US" sz="1100" kern="0" dirty="0">
                <a:effectLst/>
                <a:ea typeface="Times New Roman" panose="02020603050405020304" pitchFamily="18" charset="0"/>
                <a:cs typeface="Times New Roman" panose="02020603050405020304" pitchFamily="18" charset="0"/>
              </a:rPr>
              <a:t>(Pande Gamelan), </a:t>
            </a:r>
            <a:r>
              <a:rPr lang="en-US" sz="1100" i="1" kern="0" dirty="0" err="1">
                <a:effectLst/>
                <a:ea typeface="Times New Roman" panose="02020603050405020304" pitchFamily="18" charset="0"/>
                <a:cs typeface="Times New Roman" panose="02020603050405020304" pitchFamily="18" charset="0"/>
              </a:rPr>
              <a:t>Hamadu</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Pencari</a:t>
            </a:r>
            <a:r>
              <a:rPr lang="en-US" sz="1100" kern="0" dirty="0">
                <a:effectLst/>
                <a:ea typeface="Times New Roman" panose="02020603050405020304" pitchFamily="18" charset="0"/>
                <a:cs typeface="Times New Roman" panose="02020603050405020304" pitchFamily="18" charset="0"/>
              </a:rPr>
              <a:t>/</a:t>
            </a:r>
            <a:r>
              <a:rPr lang="en-US" sz="1100" kern="0" dirty="0" err="1">
                <a:effectLst/>
                <a:ea typeface="Times New Roman" panose="02020603050405020304" pitchFamily="18" charset="0"/>
                <a:cs typeface="Times New Roman" panose="02020603050405020304" pitchFamily="18" charset="0"/>
              </a:rPr>
              <a:t>Penjual</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Madu</a:t>
            </a:r>
            <a:r>
              <a:rPr lang="en-US" sz="1100" kern="0" dirty="0">
                <a:effectLst/>
                <a:ea typeface="Times New Roman" panose="02020603050405020304" pitchFamily="18" charset="0"/>
                <a:cs typeface="Times New Roman" panose="02020603050405020304" pitchFamily="18" charset="0"/>
              </a:rPr>
              <a:t>), </a:t>
            </a:r>
            <a:r>
              <a:rPr lang="en-US" sz="1100" i="1" kern="0" dirty="0">
                <a:effectLst/>
                <a:ea typeface="Times New Roman" panose="02020603050405020304" pitchFamily="18" charset="0"/>
                <a:cs typeface="Times New Roman" panose="02020603050405020304" pitchFamily="18" charset="0"/>
              </a:rPr>
              <a:t>Balian</a:t>
            </a:r>
            <a:r>
              <a:rPr lang="en-US" sz="1100" kern="0" dirty="0">
                <a:effectLst/>
                <a:ea typeface="Times New Roman" panose="02020603050405020304" pitchFamily="18" charset="0"/>
                <a:cs typeface="Times New Roman" panose="02020603050405020304" pitchFamily="18" charset="0"/>
              </a:rPr>
              <a:t> (Dukun), </a:t>
            </a:r>
            <a:r>
              <a:rPr lang="en-US" sz="1100" i="1" kern="0" dirty="0" err="1">
                <a:effectLst/>
                <a:ea typeface="Times New Roman" panose="02020603050405020304" pitchFamily="18" charset="0"/>
                <a:cs typeface="Times New Roman" panose="02020603050405020304" pitchFamily="18" charset="0"/>
              </a:rPr>
              <a:t>Hanelelih</a:t>
            </a:r>
            <a:r>
              <a:rPr lang="en-US" sz="1100" i="1" kern="0" dirty="0">
                <a:effectLst/>
                <a:ea typeface="Times New Roman" panose="02020603050405020304" pitchFamily="18" charset="0"/>
                <a:cs typeface="Times New Roman" panose="02020603050405020304" pitchFamily="18" charset="0"/>
              </a:rPr>
              <a:t> </a:t>
            </a:r>
            <a:r>
              <a:rPr lang="en-US" sz="1100" kern="0" dirty="0">
                <a:effectLst/>
                <a:ea typeface="Times New Roman" panose="02020603050405020304" pitchFamily="18" charset="0"/>
                <a:cs typeface="Times New Roman" panose="02020603050405020304" pitchFamily="18" charset="0"/>
              </a:rPr>
              <a:t>(</a:t>
            </a:r>
            <a:r>
              <a:rPr lang="en-US" sz="1100" kern="0" dirty="0" err="1">
                <a:effectLst/>
                <a:ea typeface="Times New Roman" panose="02020603050405020304" pitchFamily="18" charset="0"/>
                <a:cs typeface="Times New Roman" panose="02020603050405020304" pitchFamily="18" charset="0"/>
              </a:rPr>
              <a:t>Penjual</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Ayam</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dll</a:t>
            </a:r>
            <a:r>
              <a:rPr lang="en-US" sz="1100" kern="0" dirty="0">
                <a:effectLst/>
                <a:ea typeface="Times New Roman" panose="02020603050405020304" pitchFamily="18" charset="0"/>
                <a:cs typeface="Times New Roman" panose="02020603050405020304" pitchFamily="18" charset="0"/>
              </a:rPr>
              <a:t>.</a:t>
            </a:r>
          </a:p>
          <a:p>
            <a:pPr marL="803275" indent="0" algn="just">
              <a:lnSpc>
                <a:spcPct val="100000"/>
              </a:lnSpc>
              <a:spcBef>
                <a:spcPts val="0"/>
              </a:spcBef>
              <a:buFont typeface="Arial" panose="020B0604020202020204" pitchFamily="34" charset="0"/>
              <a:buNone/>
            </a:pPr>
            <a:endParaRPr lang="en-US" sz="1100" kern="100" dirty="0">
              <a:ea typeface="Times New Roman" panose="02020603050405020304" pitchFamily="18" charset="0"/>
              <a:cs typeface="Times New Roman" panose="02020603050405020304" pitchFamily="18" charset="0"/>
            </a:endParaRPr>
          </a:p>
        </p:txBody>
      </p:sp>
      <p:sp>
        <p:nvSpPr>
          <p:cNvPr id="13" name="Content Placeholder 12">
            <a:extLst>
              <a:ext uri="{FF2B5EF4-FFF2-40B4-BE49-F238E27FC236}">
                <a16:creationId xmlns:a16="http://schemas.microsoft.com/office/drawing/2014/main" id="{10FE2709-E933-3D8F-77B9-62DAC1DA026E}"/>
              </a:ext>
            </a:extLst>
          </p:cNvPr>
          <p:cNvSpPr txBox="1">
            <a:spLocks/>
          </p:cNvSpPr>
          <p:nvPr/>
        </p:nvSpPr>
        <p:spPr>
          <a:xfrm>
            <a:off x="4182523" y="267991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00000"/>
              </a:lnSpc>
              <a:spcBef>
                <a:spcPts val="0"/>
              </a:spcBef>
              <a:buNone/>
            </a:pPr>
            <a:r>
              <a:rPr lang="en-US" sz="1100" b="1" i="1" kern="0" dirty="0" err="1">
                <a:effectLst/>
                <a:ea typeface="Times New Roman" panose="02020603050405020304" pitchFamily="18" charset="0"/>
                <a:cs typeface="Times New Roman" panose="02020603050405020304" pitchFamily="18" charset="0"/>
              </a:rPr>
              <a:t>Saksi</a:t>
            </a:r>
            <a:r>
              <a:rPr lang="en-US" sz="1100" b="1" i="1" kern="0" dirty="0">
                <a:effectLst/>
                <a:ea typeface="Times New Roman" panose="02020603050405020304" pitchFamily="18" charset="0"/>
                <a:cs typeface="Times New Roman" panose="02020603050405020304" pitchFamily="18" charset="0"/>
              </a:rPr>
              <a:t> Tan Kandel</a:t>
            </a:r>
            <a:r>
              <a:rPr lang="en-US" sz="1100" b="1" kern="0" dirty="0">
                <a:effectLst/>
                <a:ea typeface="Times New Roman" panose="02020603050405020304" pitchFamily="18" charset="0"/>
                <a:cs typeface="Times New Roman" panose="02020603050405020304" pitchFamily="18" charset="0"/>
              </a:rPr>
              <a:t> </a:t>
            </a:r>
          </a:p>
          <a:p>
            <a:pPr marL="0" lvl="1" indent="0">
              <a:lnSpc>
                <a:spcPct val="100000"/>
              </a:lnSpc>
              <a:spcBef>
                <a:spcPts val="0"/>
              </a:spcBef>
              <a:buNone/>
            </a:pPr>
            <a:r>
              <a:rPr lang="en-US" sz="1100" b="1" kern="0" dirty="0">
                <a:effectLst/>
                <a:ea typeface="Times New Roman" panose="02020603050405020304" pitchFamily="18" charset="0"/>
                <a:cs typeface="Times New Roman" panose="02020603050405020304" pitchFamily="18" charset="0"/>
              </a:rPr>
              <a:t>(</a:t>
            </a: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Tidak</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Dapat</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Dipercaya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antaralain</a:t>
            </a:r>
            <a:r>
              <a:rPr lang="en-US" sz="1100" b="1" kern="0" dirty="0">
                <a:effectLst/>
                <a:ea typeface="Times New Roman" panose="02020603050405020304" pitchFamily="18" charset="0"/>
                <a:cs typeface="Times New Roman" panose="02020603050405020304" pitchFamily="18" charset="0"/>
              </a:rPr>
              <a:t> :</a:t>
            </a:r>
          </a:p>
          <a:p>
            <a:pPr marL="0" lvl="1" indent="0">
              <a:lnSpc>
                <a:spcPct val="100000"/>
              </a:lnSpc>
              <a:spcBef>
                <a:spcPts val="0"/>
              </a:spcBef>
              <a:buNone/>
            </a:pPr>
            <a:r>
              <a:rPr lang="en-US" sz="1100" i="1" kern="0" dirty="0" err="1">
                <a:effectLst/>
                <a:ea typeface="Times New Roman" panose="02020603050405020304" pitchFamily="18" charset="0"/>
                <a:cs typeface="Times New Roman" panose="02020603050405020304" pitchFamily="18" charset="0"/>
              </a:rPr>
              <a:t>Saksi</a:t>
            </a:r>
            <a:r>
              <a:rPr lang="en-US" sz="1100" i="1" kern="0" dirty="0">
                <a:effectLst/>
                <a:ea typeface="Times New Roman" panose="02020603050405020304" pitchFamily="18" charset="0"/>
                <a:cs typeface="Times New Roman" panose="02020603050405020304" pitchFamily="18" charset="0"/>
              </a:rPr>
              <a:t> Pramana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yaitu</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bersaksi</a:t>
            </a:r>
            <a:r>
              <a:rPr lang="en-US" sz="1100" kern="0" dirty="0">
                <a:effectLst/>
                <a:ea typeface="Times New Roman" panose="02020603050405020304" pitchFamily="18" charset="0"/>
                <a:cs typeface="Times New Roman" panose="02020603050405020304" pitchFamily="18" charset="0"/>
              </a:rPr>
              <a:t> pada orang yang </a:t>
            </a:r>
            <a:r>
              <a:rPr lang="en-US" sz="1100" kern="0" dirty="0" err="1">
                <a:effectLst/>
                <a:ea typeface="Times New Roman" panose="02020603050405020304" pitchFamily="18" charset="0"/>
                <a:cs typeface="Times New Roman" panose="02020603050405020304" pitchFamily="18" charset="0"/>
              </a:rPr>
              <a:t>dahulunya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diandalkan</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Saksi</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Pramanalena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yaitu</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bersaksi</a:t>
            </a:r>
            <a:r>
              <a:rPr lang="en-US" sz="1100" kern="0" dirty="0">
                <a:effectLst/>
                <a:ea typeface="Times New Roman" panose="02020603050405020304" pitchFamily="18" charset="0"/>
                <a:cs typeface="Times New Roman" panose="02020603050405020304" pitchFamily="18" charset="0"/>
              </a:rPr>
              <a:t> pada orang </a:t>
            </a:r>
            <a:r>
              <a:rPr lang="en-US" sz="1100" kern="0" dirty="0" err="1">
                <a:effectLst/>
                <a:ea typeface="Times New Roman" panose="02020603050405020304" pitchFamily="18" charset="0"/>
                <a:cs typeface="Times New Roman" panose="02020603050405020304" pitchFamily="18" charset="0"/>
              </a:rPr>
              <a:t>mati</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rPr>
              <a:t>Saksi</a:t>
            </a:r>
            <a:r>
              <a:rPr lang="en-US" sz="1100" i="1" kern="0" dirty="0">
                <a:effectLst/>
                <a:ea typeface="Times New Roman" panose="02020603050405020304" pitchFamily="18" charset="0"/>
              </a:rPr>
              <a:t> </a:t>
            </a:r>
            <a:r>
              <a:rPr lang="en-US" sz="1100" i="1" kern="0" dirty="0" err="1">
                <a:effectLst/>
                <a:ea typeface="Times New Roman" panose="02020603050405020304" pitchFamily="18" charset="0"/>
              </a:rPr>
              <a:t>Hakumbah</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yakitu</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bersaksi</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kepada</a:t>
            </a:r>
            <a:r>
              <a:rPr lang="en-US" sz="1100" kern="0" dirty="0">
                <a:effectLst/>
                <a:ea typeface="Times New Roman" panose="02020603050405020304" pitchFamily="18" charset="0"/>
              </a:rPr>
              <a:t> hamba </a:t>
            </a:r>
            <a:r>
              <a:rPr lang="en-US" sz="1100" kern="0" dirty="0" err="1">
                <a:effectLst/>
                <a:ea typeface="Times New Roman" panose="02020603050405020304" pitchFamily="18" charset="0"/>
              </a:rPr>
              <a:t>sahaya</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atau</a:t>
            </a:r>
            <a:r>
              <a:rPr lang="en-US" sz="1100" kern="0" dirty="0">
                <a:effectLst/>
                <a:ea typeface="Times New Roman" panose="02020603050405020304" pitchFamily="18" charset="0"/>
              </a:rPr>
              <a:t> yang </a:t>
            </a:r>
            <a:r>
              <a:rPr lang="en-US" sz="1100" kern="0" dirty="0" err="1">
                <a:effectLst/>
                <a:ea typeface="Times New Roman" panose="02020603050405020304" pitchFamily="18" charset="0"/>
              </a:rPr>
              <a:t>lebih</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rendah</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derajatnya</a:t>
            </a:r>
            <a:r>
              <a:rPr lang="en-US" sz="1100" kern="0" dirty="0">
                <a:effectLst/>
                <a:ea typeface="Times New Roman" panose="02020603050405020304" pitchFamily="18" charset="0"/>
              </a:rPr>
              <a:t>.</a:t>
            </a:r>
            <a:endParaRPr lang="en-US" sz="1100" kern="100" dirty="0">
              <a:ea typeface="Times New Roman" panose="02020603050405020304" pitchFamily="18" charset="0"/>
              <a:cs typeface="Times New Roman" panose="02020603050405020304" pitchFamily="18" charset="0"/>
            </a:endParaRPr>
          </a:p>
        </p:txBody>
      </p:sp>
      <p:sp>
        <p:nvSpPr>
          <p:cNvPr id="14" name="Content Placeholder 12">
            <a:extLst>
              <a:ext uri="{FF2B5EF4-FFF2-40B4-BE49-F238E27FC236}">
                <a16:creationId xmlns:a16="http://schemas.microsoft.com/office/drawing/2014/main" id="{3FD5BD8B-6177-4406-994F-5CD521178C88}"/>
              </a:ext>
            </a:extLst>
          </p:cNvPr>
          <p:cNvSpPr txBox="1">
            <a:spLocks/>
          </p:cNvSpPr>
          <p:nvPr/>
        </p:nvSpPr>
        <p:spPr>
          <a:xfrm>
            <a:off x="6088732" y="267991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tidak</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patut</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ditanyai</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untuk</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karena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cacat</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dimiliki</a:t>
            </a:r>
            <a:r>
              <a:rPr lang="en-US" sz="1100" b="1" kern="0" dirty="0">
                <a:ea typeface="Times New Roman" panose="02020603050405020304" pitchFamily="18" charset="0"/>
                <a:cs typeface="Times New Roman" panose="02020603050405020304" pitchFamily="18" charset="0"/>
              </a:rPr>
              <a:t>, </a:t>
            </a:r>
            <a:r>
              <a:rPr lang="en-US" sz="1100" b="1" kern="0" dirty="0" err="1">
                <a:ea typeface="Times New Roman" panose="02020603050405020304" pitchFamily="18" charset="0"/>
                <a:cs typeface="Times New Roman" panose="02020603050405020304" pitchFamily="18" charset="0"/>
              </a:rPr>
              <a:t>Yaitu</a:t>
            </a:r>
            <a:r>
              <a:rPr lang="en-US" sz="1100" b="1" kern="0" dirty="0">
                <a:ea typeface="Times New Roman" panose="02020603050405020304" pitchFamily="18" charset="0"/>
                <a:cs typeface="Times New Roman" panose="02020603050405020304" pitchFamily="18" charset="0"/>
              </a:rPr>
              <a:t> :</a:t>
            </a:r>
            <a:endParaRPr lang="en-US" sz="1100" kern="0" dirty="0">
              <a:effectLst/>
              <a:ea typeface="Times New Roman" panose="02020603050405020304" pitchFamily="18" charset="0"/>
              <a:cs typeface="Times New Roman" panose="02020603050405020304" pitchFamily="18" charset="0"/>
            </a:endParaRPr>
          </a:p>
          <a:p>
            <a:pPr marL="0" lvl="0" indent="0">
              <a:lnSpc>
                <a:spcPct val="100000"/>
              </a:lnSpc>
              <a:spcBef>
                <a:spcPts val="0"/>
              </a:spcBef>
              <a:buNone/>
            </a:pPr>
            <a:r>
              <a:rPr lang="en-US" sz="1100" i="1" kern="0" dirty="0" err="1">
                <a:effectLst/>
                <a:ea typeface="Times New Roman" panose="02020603050405020304" pitchFamily="18" charset="0"/>
                <a:cs typeface="Times New Roman" panose="02020603050405020304" pitchFamily="18" charset="0"/>
              </a:rPr>
              <a:t>Sirna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Prayatna</a:t>
            </a:r>
            <a:r>
              <a:rPr lang="en-US" sz="1100" i="1" kern="0" dirty="0">
                <a:effectLst/>
                <a:ea typeface="Times New Roman" panose="02020603050405020304" pitchFamily="18" charset="0"/>
                <a:cs typeface="Times New Roman" panose="02020603050405020304" pitchFamily="18" charset="0"/>
              </a:rPr>
              <a:t> </a:t>
            </a:r>
            <a:r>
              <a:rPr lang="en-US" sz="1100" kern="0" dirty="0">
                <a:effectLst/>
                <a:ea typeface="Times New Roman" panose="02020603050405020304" pitchFamily="18" charset="0"/>
                <a:cs typeface="Times New Roman" panose="02020603050405020304" pitchFamily="18" charset="0"/>
              </a:rPr>
              <a:t>(orang </a:t>
            </a:r>
            <a:r>
              <a:rPr lang="en-US" sz="1100" kern="0" dirty="0" err="1">
                <a:effectLst/>
                <a:ea typeface="Times New Roman" panose="02020603050405020304" pitchFamily="18" charset="0"/>
                <a:cs typeface="Times New Roman" panose="02020603050405020304" pitchFamily="18" charset="0"/>
              </a:rPr>
              <a:t>bisu</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Sirna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Nircaya</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buta</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Sirna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sambawa</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tuli</a:t>
            </a:r>
            <a:r>
              <a:rPr lang="en-US" sz="1100" kern="0" dirty="0">
                <a:effectLst/>
                <a:ea typeface="Times New Roman" panose="02020603050405020304" pitchFamily="18" charset="0"/>
                <a:cs typeface="Times New Roman" panose="02020603050405020304" pitchFamily="18" charset="0"/>
              </a:rPr>
              <a:t>).</a:t>
            </a:r>
          </a:p>
          <a:p>
            <a:pPr marL="803275" indent="0" algn="just">
              <a:lnSpc>
                <a:spcPct val="100000"/>
              </a:lnSpc>
              <a:spcBef>
                <a:spcPts val="0"/>
              </a:spcBef>
              <a:buFont typeface="Arial" panose="020B0604020202020204" pitchFamily="34" charset="0"/>
              <a:buNone/>
            </a:pPr>
            <a:endParaRPr lang="en-US" sz="1100" kern="100" dirty="0">
              <a:ea typeface="Times New Roman" panose="02020603050405020304" pitchFamily="18" charset="0"/>
              <a:cs typeface="Times New Roman" panose="02020603050405020304" pitchFamily="18" charset="0"/>
            </a:endParaRPr>
          </a:p>
        </p:txBody>
      </p:sp>
      <p:sp>
        <p:nvSpPr>
          <p:cNvPr id="15" name="Content Placeholder 12">
            <a:extLst>
              <a:ext uri="{FF2B5EF4-FFF2-40B4-BE49-F238E27FC236}">
                <a16:creationId xmlns:a16="http://schemas.microsoft.com/office/drawing/2014/main" id="{16F4627F-B6FB-DBCC-71E1-5C156AD96A6E}"/>
              </a:ext>
            </a:extLst>
          </p:cNvPr>
          <p:cNvSpPr txBox="1">
            <a:spLocks/>
          </p:cNvSpPr>
          <p:nvPr/>
        </p:nvSpPr>
        <p:spPr>
          <a:xfrm>
            <a:off x="7910272" y="267991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tidak</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bisa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menjadi</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ada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tujuh</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jenis</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yaitu</a:t>
            </a:r>
            <a:r>
              <a:rPr lang="en-US" sz="1100" b="1" kern="0" dirty="0">
                <a:effectLst/>
                <a:ea typeface="Times New Roman" panose="02020603050405020304" pitchFamily="18" charset="0"/>
                <a:cs typeface="Times New Roman" panose="02020603050405020304" pitchFamily="18" charset="0"/>
              </a:rPr>
              <a:t> :</a:t>
            </a:r>
          </a:p>
          <a:p>
            <a:pPr marL="177800" lvl="0" indent="-177800">
              <a:lnSpc>
                <a:spcPct val="100000"/>
              </a:lnSpc>
              <a:spcBef>
                <a:spcPts val="0"/>
              </a:spcBef>
              <a:buFontTx/>
              <a:buChar char="-"/>
            </a:pPr>
            <a:r>
              <a:rPr lang="en-US" sz="1100" i="1" kern="0" dirty="0">
                <a:effectLst/>
                <a:ea typeface="Times New Roman" panose="02020603050405020304" pitchFamily="18" charset="0"/>
                <a:cs typeface="Times New Roman" panose="02020603050405020304" pitchFamily="18" charset="0"/>
              </a:rPr>
              <a:t>Rena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wanita</a:t>
            </a:r>
            <a:r>
              <a:rPr lang="en-US" sz="1100" kern="0" dirty="0">
                <a:effectLst/>
                <a:ea typeface="Times New Roman" panose="02020603050405020304" pitchFamily="18" charset="0"/>
                <a:cs typeface="Times New Roman" panose="02020603050405020304" pitchFamily="18" charset="0"/>
              </a:rPr>
              <a:t>), </a:t>
            </a:r>
          </a:p>
          <a:p>
            <a:pPr marL="177800" lvl="0" indent="-177800">
              <a:lnSpc>
                <a:spcPct val="100000"/>
              </a:lnSpc>
              <a:spcBef>
                <a:spcPts val="0"/>
              </a:spcBef>
              <a:buFontTx/>
              <a:buChar char="-"/>
            </a:pPr>
            <a:r>
              <a:rPr lang="en-US" sz="1100" i="1" kern="0" dirty="0" err="1">
                <a:effectLst/>
                <a:ea typeface="Times New Roman" panose="02020603050405020304" pitchFamily="18" charset="0"/>
                <a:cs typeface="Times New Roman" panose="02020603050405020304" pitchFamily="18" charset="0"/>
              </a:rPr>
              <a:t>Camet</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anak</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kecil</a:t>
            </a:r>
            <a:r>
              <a:rPr lang="en-US" sz="1100" kern="0" dirty="0">
                <a:effectLst/>
                <a:ea typeface="Times New Roman" panose="02020603050405020304" pitchFamily="18" charset="0"/>
                <a:cs typeface="Times New Roman" panose="02020603050405020304" pitchFamily="18" charset="0"/>
              </a:rPr>
              <a:t>), </a:t>
            </a:r>
          </a:p>
          <a:p>
            <a:pPr marL="177800" lvl="0" indent="-177800">
              <a:lnSpc>
                <a:spcPct val="100000"/>
              </a:lnSpc>
              <a:spcBef>
                <a:spcPts val="0"/>
              </a:spcBef>
              <a:buFontTx/>
              <a:buChar char="-"/>
            </a:pPr>
            <a:r>
              <a:rPr lang="en-US" sz="1100" i="1" kern="0" dirty="0" err="1">
                <a:effectLst/>
                <a:ea typeface="Times New Roman" panose="02020603050405020304" pitchFamily="18" charset="0"/>
                <a:cs typeface="Times New Roman" panose="02020603050405020304" pitchFamily="18" charset="0"/>
              </a:rPr>
              <a:t>Wesa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penjahat</a:t>
            </a:r>
            <a:r>
              <a:rPr lang="en-US" sz="1100" kern="0" dirty="0">
                <a:effectLst/>
                <a:ea typeface="Times New Roman" panose="02020603050405020304" pitchFamily="18" charset="0"/>
                <a:cs typeface="Times New Roman" panose="02020603050405020304" pitchFamily="18" charset="0"/>
              </a:rPr>
              <a:t>), </a:t>
            </a:r>
          </a:p>
          <a:p>
            <a:pPr marL="177800" lvl="0" indent="-177800">
              <a:lnSpc>
                <a:spcPct val="100000"/>
              </a:lnSpc>
              <a:spcBef>
                <a:spcPts val="0"/>
              </a:spcBef>
              <a:buFontTx/>
              <a:buChar char="-"/>
            </a:pPr>
            <a:r>
              <a:rPr lang="en-US" sz="1100" i="1" kern="0" dirty="0">
                <a:effectLst/>
                <a:ea typeface="Times New Roman" panose="02020603050405020304" pitchFamily="18" charset="0"/>
                <a:cs typeface="Times New Roman" panose="02020603050405020304" pitchFamily="18" charset="0"/>
              </a:rPr>
              <a:t>Sudra </a:t>
            </a:r>
            <a:r>
              <a:rPr lang="en-US" sz="1100" i="1" kern="0" dirty="0" err="1">
                <a:effectLst/>
                <a:ea typeface="Times New Roman" panose="02020603050405020304" pitchFamily="18" charset="0"/>
                <a:cs typeface="Times New Roman" panose="02020603050405020304" pitchFamily="18" charset="0"/>
              </a:rPr>
              <a:t>kawinaya</a:t>
            </a:r>
            <a:r>
              <a:rPr lang="en-US" sz="1100" kern="0" dirty="0">
                <a:effectLst/>
                <a:ea typeface="Times New Roman" panose="02020603050405020304" pitchFamily="18" charset="0"/>
                <a:cs typeface="Times New Roman" panose="02020603050405020304" pitchFamily="18" charset="0"/>
              </a:rPr>
              <a:t> (rakyat </a:t>
            </a:r>
            <a:r>
              <a:rPr lang="en-US" sz="1100" kern="0" dirty="0" err="1">
                <a:effectLst/>
                <a:ea typeface="Times New Roman" panose="02020603050405020304" pitchFamily="18" charset="0"/>
                <a:cs typeface="Times New Roman" panose="02020603050405020304" pitchFamily="18" charset="0"/>
              </a:rPr>
              <a:t>jelata</a:t>
            </a:r>
            <a:r>
              <a:rPr lang="en-US" sz="1100" kern="0" dirty="0">
                <a:effectLst/>
                <a:ea typeface="Times New Roman" panose="02020603050405020304" pitchFamily="18" charset="0"/>
                <a:cs typeface="Times New Roman" panose="02020603050405020304" pitchFamily="18" charset="0"/>
              </a:rPr>
              <a:t> yang </a:t>
            </a:r>
            <a:r>
              <a:rPr lang="en-US" sz="1100" kern="0" dirty="0" err="1">
                <a:effectLst/>
                <a:ea typeface="Times New Roman" panose="02020603050405020304" pitchFamily="18" charset="0"/>
                <a:cs typeface="Times New Roman" panose="02020603050405020304" pitchFamily="18" charset="0"/>
              </a:rPr>
              <a:t>diperdaya</a:t>
            </a:r>
            <a:r>
              <a:rPr lang="en-US" sz="1100" kern="0" dirty="0">
                <a:effectLst/>
                <a:ea typeface="Times New Roman" panose="02020603050405020304" pitchFamily="18" charset="0"/>
                <a:cs typeface="Times New Roman" panose="02020603050405020304" pitchFamily="18" charset="0"/>
              </a:rPr>
              <a:t>)</a:t>
            </a:r>
          </a:p>
          <a:p>
            <a:pPr marL="177800" lvl="0" indent="-177800">
              <a:lnSpc>
                <a:spcPct val="100000"/>
              </a:lnSpc>
              <a:spcBef>
                <a:spcPts val="0"/>
              </a:spcBef>
              <a:buFontTx/>
              <a:buChar char="-"/>
            </a:pPr>
            <a:r>
              <a:rPr lang="en-US" sz="1100" i="1" kern="0" dirty="0">
                <a:effectLst/>
                <a:ea typeface="Times New Roman" panose="02020603050405020304" pitchFamily="18" charset="0"/>
                <a:cs typeface="Times New Roman" panose="02020603050405020304" pitchFamily="18" charset="0"/>
              </a:rPr>
              <a:t>Tirta agung</a:t>
            </a:r>
            <a:r>
              <a:rPr lang="en-US" sz="1100" kern="0" dirty="0">
                <a:effectLst/>
                <a:ea typeface="Times New Roman" panose="02020603050405020304" pitchFamily="18" charset="0"/>
                <a:cs typeface="Times New Roman" panose="02020603050405020304" pitchFamily="18" charset="0"/>
              </a:rPr>
              <a:t> (kadi)</a:t>
            </a:r>
          </a:p>
          <a:p>
            <a:pPr marL="177800" lvl="0" indent="-177800">
              <a:lnSpc>
                <a:spcPct val="100000"/>
              </a:lnSpc>
              <a:spcBef>
                <a:spcPts val="0"/>
              </a:spcBef>
              <a:buFontTx/>
              <a:buChar char="-"/>
            </a:pPr>
            <a:r>
              <a:rPr lang="en-US" sz="1100" i="1" kern="0" dirty="0">
                <a:effectLst/>
                <a:ea typeface="Times New Roman" panose="02020603050405020304" pitchFamily="18" charset="0"/>
                <a:cs typeface="Times New Roman" panose="02020603050405020304" pitchFamily="18" charset="0"/>
              </a:rPr>
              <a:t>Ratu agung</a:t>
            </a:r>
            <a:r>
              <a:rPr lang="en-US" sz="1100" kern="0" dirty="0">
                <a:effectLst/>
                <a:ea typeface="Times New Roman" panose="02020603050405020304" pitchFamily="18" charset="0"/>
                <a:cs typeface="Times New Roman" panose="02020603050405020304" pitchFamily="18" charset="0"/>
              </a:rPr>
              <a:t> (Raja)</a:t>
            </a:r>
          </a:p>
          <a:p>
            <a:pPr marL="177800" lvl="0" indent="-177800">
              <a:lnSpc>
                <a:spcPct val="100000"/>
              </a:lnSpc>
              <a:spcBef>
                <a:spcPts val="0"/>
              </a:spcBef>
              <a:buFontTx/>
              <a:buChar char="-"/>
            </a:pPr>
            <a:r>
              <a:rPr lang="en-US" sz="1100" i="1" kern="0" dirty="0" err="1">
                <a:effectLst/>
                <a:ea typeface="Times New Roman" panose="02020603050405020304" pitchFamily="18" charset="0"/>
                <a:cs typeface="Times New Roman" panose="02020603050405020304" pitchFamily="18" charset="0"/>
              </a:rPr>
              <a:t>Rumpaka</a:t>
            </a:r>
            <a:r>
              <a:rPr lang="en-US" sz="1100" i="1" kern="0" dirty="0">
                <a:effectLst/>
                <a:ea typeface="Times New Roman" panose="02020603050405020304" pitchFamily="18" charset="0"/>
                <a:cs typeface="Times New Roman" panose="02020603050405020304" pitchFamily="18" charset="0"/>
              </a:rPr>
              <a:t> roro </a:t>
            </a:r>
            <a:r>
              <a:rPr lang="en-US" sz="1100" i="1" kern="0" dirty="0" err="1">
                <a:effectLst/>
                <a:ea typeface="Times New Roman" panose="02020603050405020304" pitchFamily="18" charset="0"/>
                <a:cs typeface="Times New Roman" panose="02020603050405020304" pitchFamily="18" charset="0"/>
              </a:rPr>
              <a:t>kedibing</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bima</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kembar</a:t>
            </a:r>
            <a:r>
              <a:rPr lang="en-US" sz="1100" kern="0" dirty="0">
                <a:effectLst/>
                <a:ea typeface="Times New Roman" panose="02020603050405020304" pitchFamily="18" charset="0"/>
                <a:cs typeface="Times New Roman" panose="02020603050405020304" pitchFamily="18" charset="0"/>
              </a:rPr>
              <a:t>).</a:t>
            </a:r>
          </a:p>
          <a:p>
            <a:pPr marL="803275" indent="0" algn="just">
              <a:lnSpc>
                <a:spcPct val="100000"/>
              </a:lnSpc>
              <a:spcBef>
                <a:spcPts val="0"/>
              </a:spcBef>
              <a:buFont typeface="Arial" panose="020B0604020202020204" pitchFamily="34" charset="0"/>
              <a:buNone/>
            </a:pPr>
            <a:endParaRPr lang="en-US" sz="1100" kern="100" dirty="0">
              <a:ea typeface="Times New Roman" panose="02020603050405020304" pitchFamily="18" charset="0"/>
              <a:cs typeface="Times New Roman" panose="02020603050405020304" pitchFamily="18" charset="0"/>
            </a:endParaRPr>
          </a:p>
        </p:txBody>
      </p:sp>
      <p:sp>
        <p:nvSpPr>
          <p:cNvPr id="24" name="Content Placeholder 12">
            <a:extLst>
              <a:ext uri="{FF2B5EF4-FFF2-40B4-BE49-F238E27FC236}">
                <a16:creationId xmlns:a16="http://schemas.microsoft.com/office/drawing/2014/main" id="{5F0A8879-5A59-676E-0BBC-14F13510FF00}"/>
              </a:ext>
            </a:extLst>
          </p:cNvPr>
          <p:cNvSpPr txBox="1">
            <a:spLocks/>
          </p:cNvSpPr>
          <p:nvPr/>
        </p:nvSpPr>
        <p:spPr>
          <a:xfrm>
            <a:off x="9854421" y="267991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just">
              <a:lnSpc>
                <a:spcPct val="100000"/>
              </a:lnSpc>
              <a:spcBef>
                <a:spcPts val="0"/>
              </a:spcBef>
              <a:buNone/>
            </a:pPr>
            <a:r>
              <a:rPr lang="en-US" sz="1100" b="1" kern="0" dirty="0" err="1">
                <a:effectLst/>
                <a:ea typeface="Times New Roman" panose="02020603050405020304" pitchFamily="18" charset="0"/>
                <a:cs typeface="Times New Roman" panose="02020603050405020304" pitchFamily="18" charset="0"/>
              </a:rPr>
              <a:t>Saksi</a:t>
            </a:r>
            <a:r>
              <a:rPr lang="en-US" sz="1100" b="1" kern="0" dirty="0">
                <a:effectLst/>
                <a:ea typeface="Times New Roman" panose="02020603050405020304" pitchFamily="18" charset="0"/>
                <a:cs typeface="Times New Roman" panose="02020603050405020304" pitchFamily="18" charset="0"/>
              </a:rPr>
              <a:t> yang </a:t>
            </a:r>
            <a:r>
              <a:rPr lang="en-US" sz="1100" b="1" kern="0" dirty="0" err="1">
                <a:effectLst/>
                <a:ea typeface="Times New Roman" panose="02020603050405020304" pitchFamily="18" charset="0"/>
                <a:cs typeface="Times New Roman" panose="02020603050405020304" pitchFamily="18" charset="0"/>
              </a:rPr>
              <a:t>kesaksiannya</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tidak</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sah</a:t>
            </a:r>
            <a:r>
              <a:rPr lang="en-US" sz="1100" b="1" kern="0" dirty="0">
                <a:effectLst/>
                <a:ea typeface="Times New Roman" panose="02020603050405020304" pitchFamily="18" charset="0"/>
                <a:cs typeface="Times New Roman" panose="02020603050405020304" pitchFamily="18" charset="0"/>
              </a:rPr>
              <a:t>, </a:t>
            </a:r>
            <a:r>
              <a:rPr lang="en-US" sz="1100" b="1" kern="0" dirty="0" err="1">
                <a:effectLst/>
                <a:ea typeface="Times New Roman" panose="02020603050405020304" pitchFamily="18" charset="0"/>
                <a:cs typeface="Times New Roman" panose="02020603050405020304" pitchFamily="18" charset="0"/>
              </a:rPr>
              <a:t>yaitu</a:t>
            </a:r>
            <a:r>
              <a:rPr lang="en-US" sz="1100" b="1" kern="0" dirty="0">
                <a:effectLst/>
                <a:ea typeface="Times New Roman" panose="02020603050405020304" pitchFamily="18" charset="0"/>
                <a:cs typeface="Times New Roman" panose="02020603050405020304" pitchFamily="18" charset="0"/>
              </a:rPr>
              <a:t> :</a:t>
            </a:r>
          </a:p>
          <a:p>
            <a:pPr marL="0" lvl="0" indent="0" algn="just">
              <a:lnSpc>
                <a:spcPct val="100000"/>
              </a:lnSpc>
              <a:spcBef>
                <a:spcPts val="0"/>
              </a:spcBef>
              <a:buNone/>
            </a:pPr>
            <a:r>
              <a:rPr lang="en-US" sz="1100" i="1" kern="0" dirty="0" err="1">
                <a:effectLst/>
                <a:ea typeface="Times New Roman" panose="02020603050405020304" pitchFamily="18" charset="0"/>
                <a:cs typeface="Times New Roman" panose="02020603050405020304" pitchFamily="18" charset="0"/>
              </a:rPr>
              <a:t>Hakuta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saksi</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bersaksi</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untuk</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saudaranya</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atau</a:t>
            </a:r>
            <a:r>
              <a:rPr lang="en-US" sz="1100" kern="0" dirty="0">
                <a:effectLst/>
                <a:ea typeface="Times New Roman" panose="02020603050405020304" pitchFamily="18" charset="0"/>
                <a:cs typeface="Times New Roman" panose="02020603050405020304" pitchFamily="18" charset="0"/>
              </a:rPr>
              <a:t> hamba </a:t>
            </a:r>
            <a:r>
              <a:rPr lang="en-US" sz="1100" kern="0" dirty="0" err="1">
                <a:effectLst/>
                <a:ea typeface="Times New Roman" panose="02020603050405020304" pitchFamily="18" charset="0"/>
                <a:cs typeface="Times New Roman" panose="02020603050405020304" pitchFamily="18" charset="0"/>
              </a:rPr>
              <a:t>saudaranya</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Hambuta</a:t>
            </a:r>
            <a:r>
              <a:rPr lang="en-US" sz="1100" i="1"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saksi</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mulia</a:t>
            </a:r>
            <a:r>
              <a:rPr lang="en-US" sz="1100" kern="0" dirty="0">
                <a:effectLst/>
                <a:ea typeface="Times New Roman" panose="02020603050405020304" pitchFamily="18" charset="0"/>
                <a:cs typeface="Times New Roman" panose="02020603050405020304" pitchFamily="18" charset="0"/>
              </a:rPr>
              <a:t> yang </a:t>
            </a:r>
            <a:r>
              <a:rPr lang="en-US" sz="1100" kern="0" dirty="0" err="1">
                <a:effectLst/>
                <a:ea typeface="Times New Roman" panose="02020603050405020304" pitchFamily="18" charset="0"/>
                <a:cs typeface="Times New Roman" panose="02020603050405020304" pitchFamily="18" charset="0"/>
              </a:rPr>
              <a:t>bersaksi</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untuk</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jahat</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cs typeface="Times New Roman" panose="02020603050405020304" pitchFamily="18" charset="0"/>
              </a:rPr>
              <a:t>Hambabu</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bersaksi</a:t>
            </a:r>
            <a:r>
              <a:rPr lang="en-US" sz="1100" kern="0" dirty="0">
                <a:effectLst/>
                <a:ea typeface="Times New Roman" panose="02020603050405020304" pitchFamily="18" charset="0"/>
                <a:cs typeface="Times New Roman" panose="02020603050405020304" pitchFamily="18" charset="0"/>
              </a:rPr>
              <a:t> </a:t>
            </a:r>
            <a:r>
              <a:rPr lang="en-US" sz="1100" kern="0" dirty="0" err="1">
                <a:effectLst/>
                <a:ea typeface="Times New Roman" panose="02020603050405020304" pitchFamily="18" charset="0"/>
                <a:cs typeface="Times New Roman" panose="02020603050405020304" pitchFamily="18" charset="0"/>
              </a:rPr>
              <a:t>untuk</a:t>
            </a:r>
            <a:r>
              <a:rPr lang="en-US" sz="1100" kern="0" dirty="0">
                <a:effectLst/>
                <a:ea typeface="Times New Roman" panose="02020603050405020304" pitchFamily="18" charset="0"/>
                <a:cs typeface="Times New Roman" panose="02020603050405020304" pitchFamily="18" charset="0"/>
              </a:rPr>
              <a:t> orang </a:t>
            </a:r>
            <a:r>
              <a:rPr lang="en-US" sz="1100" kern="0" dirty="0" err="1">
                <a:effectLst/>
                <a:ea typeface="Times New Roman" panose="02020603050405020304" pitchFamily="18" charset="0"/>
                <a:cs typeface="Times New Roman" panose="02020603050405020304" pitchFamily="18" charset="0"/>
              </a:rPr>
              <a:t>mati</a:t>
            </a:r>
            <a:r>
              <a:rPr lang="en-US" sz="1100" kern="0" dirty="0">
                <a:effectLst/>
                <a:ea typeface="Times New Roman" panose="02020603050405020304" pitchFamily="18" charset="0"/>
                <a:cs typeface="Times New Roman" panose="02020603050405020304" pitchFamily="18" charset="0"/>
              </a:rPr>
              <a:t>), </a:t>
            </a:r>
            <a:r>
              <a:rPr lang="en-US" sz="1100" i="1" kern="0" dirty="0" err="1">
                <a:effectLst/>
                <a:ea typeface="Times New Roman" panose="02020603050405020304" pitchFamily="18" charset="0"/>
              </a:rPr>
              <a:t>Hasaksi</a:t>
            </a:r>
            <a:r>
              <a:rPr lang="en-US" sz="1100" kern="0" dirty="0">
                <a:effectLst/>
                <a:ea typeface="Times New Roman" panose="02020603050405020304" pitchFamily="18" charset="0"/>
              </a:rPr>
              <a:t> (</a:t>
            </a:r>
            <a:r>
              <a:rPr lang="en-US" sz="1100" kern="0" dirty="0" err="1">
                <a:effectLst/>
                <a:ea typeface="Times New Roman" panose="02020603050405020304" pitchFamily="18" charset="0"/>
              </a:rPr>
              <a:t>saksi</a:t>
            </a:r>
            <a:r>
              <a:rPr lang="en-US" sz="1100" kern="0" dirty="0">
                <a:effectLst/>
                <a:ea typeface="Times New Roman" panose="02020603050405020304" pitchFamily="18" charset="0"/>
              </a:rPr>
              <a:t> yang </a:t>
            </a:r>
            <a:r>
              <a:rPr lang="en-US" sz="1100" kern="0" dirty="0" err="1">
                <a:effectLst/>
                <a:ea typeface="Times New Roman" panose="02020603050405020304" pitchFamily="18" charset="0"/>
              </a:rPr>
              <a:t>disogok</a:t>
            </a:r>
            <a:r>
              <a:rPr lang="en-US" sz="1100" kern="0" dirty="0">
                <a:effectLst/>
                <a:ea typeface="Times New Roman" panose="02020603050405020304" pitchFamily="18" charset="0"/>
              </a:rPr>
              <a:t>).</a:t>
            </a:r>
            <a:endParaRPr lang="en-US" sz="1100" dirty="0"/>
          </a:p>
          <a:p>
            <a:pPr marL="803275" indent="0" algn="just">
              <a:lnSpc>
                <a:spcPct val="100000"/>
              </a:lnSpc>
              <a:spcBef>
                <a:spcPts val="0"/>
              </a:spcBef>
              <a:buFont typeface="Arial" panose="020B0604020202020204" pitchFamily="34" charset="0"/>
              <a:buNone/>
            </a:pPr>
            <a:endParaRPr lang="en-US" sz="1100" kern="100" dirty="0">
              <a:ea typeface="Times New Roman" panose="02020603050405020304" pitchFamily="18" charset="0"/>
              <a:cs typeface="Times New Roman" panose="02020603050405020304" pitchFamily="18" charset="0"/>
            </a:endParaRPr>
          </a:p>
        </p:txBody>
      </p:sp>
      <p:grpSp>
        <p:nvGrpSpPr>
          <p:cNvPr id="40" name="Group 39">
            <a:extLst>
              <a:ext uri="{FF2B5EF4-FFF2-40B4-BE49-F238E27FC236}">
                <a16:creationId xmlns:a16="http://schemas.microsoft.com/office/drawing/2014/main" id="{454A0763-9312-3BF1-3EC1-E43C7C7A45FD}"/>
              </a:ext>
            </a:extLst>
          </p:cNvPr>
          <p:cNvGrpSpPr/>
          <p:nvPr/>
        </p:nvGrpSpPr>
        <p:grpSpPr>
          <a:xfrm>
            <a:off x="1151467" y="760659"/>
            <a:ext cx="9670950" cy="1919800"/>
            <a:chOff x="1151467" y="760659"/>
            <a:chExt cx="9670950" cy="1919800"/>
          </a:xfrm>
        </p:grpSpPr>
        <p:sp>
          <p:nvSpPr>
            <p:cNvPr id="4" name="Title 1">
              <a:extLst>
                <a:ext uri="{FF2B5EF4-FFF2-40B4-BE49-F238E27FC236}">
                  <a16:creationId xmlns:a16="http://schemas.microsoft.com/office/drawing/2014/main" id="{B4BA9106-471D-17A3-A729-C727124631C8}"/>
                </a:ext>
              </a:extLst>
            </p:cNvPr>
            <p:cNvSpPr txBox="1">
              <a:spLocks/>
            </p:cNvSpPr>
            <p:nvPr/>
          </p:nvSpPr>
          <p:spPr>
            <a:xfrm>
              <a:off x="2020770" y="891341"/>
              <a:ext cx="1881754" cy="615799"/>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33400"/>
              <a:r>
                <a:rPr lang="en-US" sz="3200" b="1" dirty="0" err="1">
                  <a:latin typeface="+mn-lt"/>
                </a:rPr>
                <a:t>Saksi</a:t>
              </a:r>
              <a:endParaRPr lang="en-US" sz="3200" b="1" dirty="0">
                <a:latin typeface="+mn-lt"/>
              </a:endParaRPr>
            </a:p>
          </p:txBody>
        </p:sp>
        <p:cxnSp>
          <p:nvCxnSpPr>
            <p:cNvPr id="28" name="Straight Connector 27">
              <a:extLst>
                <a:ext uri="{FF2B5EF4-FFF2-40B4-BE49-F238E27FC236}">
                  <a16:creationId xmlns:a16="http://schemas.microsoft.com/office/drawing/2014/main" id="{FFFB391C-0FBD-BCC6-1940-A0682C9F91CD}"/>
                </a:ext>
              </a:extLst>
            </p:cNvPr>
            <p:cNvCxnSpPr>
              <a:cxnSpLocks/>
            </p:cNvCxnSpPr>
            <p:nvPr/>
          </p:nvCxnSpPr>
          <p:spPr>
            <a:xfrm flipV="1">
              <a:off x="3137504"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F68E4E9-B2FE-3A0F-436D-5A996034A53B}"/>
                </a:ext>
              </a:extLst>
            </p:cNvPr>
            <p:cNvCxnSpPr>
              <a:cxnSpLocks/>
            </p:cNvCxnSpPr>
            <p:nvPr/>
          </p:nvCxnSpPr>
          <p:spPr>
            <a:xfrm flipV="1">
              <a:off x="5050971"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3E3BDDD-44C4-39DD-1D07-79E8BAB02532}"/>
                </a:ext>
              </a:extLst>
            </p:cNvPr>
            <p:cNvCxnSpPr>
              <a:cxnSpLocks/>
            </p:cNvCxnSpPr>
            <p:nvPr/>
          </p:nvCxnSpPr>
          <p:spPr>
            <a:xfrm flipV="1">
              <a:off x="6947504"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854169B-FC5D-594A-DA3A-392A14B62C1D}"/>
                </a:ext>
              </a:extLst>
            </p:cNvPr>
            <p:cNvCxnSpPr>
              <a:cxnSpLocks/>
            </p:cNvCxnSpPr>
            <p:nvPr/>
          </p:nvCxnSpPr>
          <p:spPr>
            <a:xfrm flipV="1">
              <a:off x="8776304"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ED616E6-26C4-18FD-AE48-87C1CDEFC598}"/>
                </a:ext>
              </a:extLst>
            </p:cNvPr>
            <p:cNvCxnSpPr>
              <a:cxnSpLocks/>
            </p:cNvCxnSpPr>
            <p:nvPr/>
          </p:nvCxnSpPr>
          <p:spPr>
            <a:xfrm flipV="1">
              <a:off x="10732104"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E184412-E120-DC08-F950-539AEDD44B1C}"/>
                </a:ext>
              </a:extLst>
            </p:cNvPr>
            <p:cNvCxnSpPr>
              <a:cxnSpLocks/>
            </p:cNvCxnSpPr>
            <p:nvPr/>
          </p:nvCxnSpPr>
          <p:spPr>
            <a:xfrm>
              <a:off x="1151467" y="2048520"/>
              <a:ext cx="9670950" cy="15329"/>
            </a:xfrm>
            <a:prstGeom prst="line">
              <a:avLst/>
            </a:prstGeom>
            <a:ln w="9525">
              <a:solidFill>
                <a:srgbClr val="D830AC"/>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F4383F49-2E52-72C1-1C18-2D2ED8874FD1}"/>
                </a:ext>
              </a:extLst>
            </p:cNvPr>
            <p:cNvGrpSpPr/>
            <p:nvPr/>
          </p:nvGrpSpPr>
          <p:grpSpPr>
            <a:xfrm>
              <a:off x="1151467" y="1971257"/>
              <a:ext cx="169854" cy="709202"/>
              <a:chOff x="1151467" y="1971257"/>
              <a:chExt cx="169854" cy="709202"/>
            </a:xfrm>
          </p:grpSpPr>
          <p:cxnSp>
            <p:nvCxnSpPr>
              <p:cNvPr id="25" name="Straight Connector 24">
                <a:extLst>
                  <a:ext uri="{FF2B5EF4-FFF2-40B4-BE49-F238E27FC236}">
                    <a16:creationId xmlns:a16="http://schemas.microsoft.com/office/drawing/2014/main" id="{40FF8FEC-650B-3396-D1D2-6F093C2AADAC}"/>
                  </a:ext>
                </a:extLst>
              </p:cNvPr>
              <p:cNvCxnSpPr>
                <a:cxnSpLocks/>
              </p:cNvCxnSpPr>
              <p:nvPr/>
            </p:nvCxnSpPr>
            <p:spPr>
              <a:xfrm flipV="1">
                <a:off x="1232504" y="2064394"/>
                <a:ext cx="0" cy="616065"/>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05A89F36-C0B3-44D7-2C76-162EFE870160}"/>
                  </a:ext>
                </a:extLst>
              </p:cNvPr>
              <p:cNvSpPr/>
              <p:nvPr/>
            </p:nvSpPr>
            <p:spPr>
              <a:xfrm>
                <a:off x="1151467" y="1971257"/>
                <a:ext cx="169854" cy="169854"/>
              </a:xfrm>
              <a:prstGeom prst="ellipse">
                <a:avLst/>
              </a:prstGeom>
              <a:solidFill>
                <a:schemeClr val="accent2">
                  <a:lumMod val="75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Oval 6">
              <a:extLst>
                <a:ext uri="{FF2B5EF4-FFF2-40B4-BE49-F238E27FC236}">
                  <a16:creationId xmlns:a16="http://schemas.microsoft.com/office/drawing/2014/main" id="{F93847D1-7BAE-73A7-9B37-EF966132D45E}"/>
                </a:ext>
              </a:extLst>
            </p:cNvPr>
            <p:cNvSpPr/>
            <p:nvPr/>
          </p:nvSpPr>
          <p:spPr>
            <a:xfrm>
              <a:off x="3057713" y="1971257"/>
              <a:ext cx="169854" cy="169854"/>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A24537A-583E-1074-57AF-EB6565CAE9CB}"/>
                </a:ext>
              </a:extLst>
            </p:cNvPr>
            <p:cNvSpPr/>
            <p:nvPr/>
          </p:nvSpPr>
          <p:spPr>
            <a:xfrm>
              <a:off x="4968192" y="1971257"/>
              <a:ext cx="169854" cy="169854"/>
            </a:xfrm>
            <a:prstGeom prst="ellipse">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C11753B-7F78-B9EE-2186-260228346962}"/>
                </a:ext>
              </a:extLst>
            </p:cNvPr>
            <p:cNvSpPr/>
            <p:nvPr/>
          </p:nvSpPr>
          <p:spPr>
            <a:xfrm>
              <a:off x="6865052" y="1971257"/>
              <a:ext cx="169854" cy="169854"/>
            </a:xfrm>
            <a:prstGeom prst="ellipse">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304BE5A-D3B4-23DB-1AA7-E777E12CB81F}"/>
                </a:ext>
              </a:extLst>
            </p:cNvPr>
            <p:cNvSpPr/>
            <p:nvPr/>
          </p:nvSpPr>
          <p:spPr>
            <a:xfrm>
              <a:off x="10652563" y="1971257"/>
              <a:ext cx="169854" cy="16985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4A38463-7C02-34FE-D0B1-DC55C229E3F0}"/>
                </a:ext>
              </a:extLst>
            </p:cNvPr>
            <p:cNvSpPr/>
            <p:nvPr/>
          </p:nvSpPr>
          <p:spPr>
            <a:xfrm>
              <a:off x="8696763" y="1971257"/>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D8EFDE7D-01ED-1DC0-C01C-F75BB881E2EC}"/>
                </a:ext>
              </a:extLst>
            </p:cNvPr>
            <p:cNvCxnSpPr>
              <a:cxnSpLocks/>
            </p:cNvCxnSpPr>
            <p:nvPr/>
          </p:nvCxnSpPr>
          <p:spPr>
            <a:xfrm>
              <a:off x="1787658" y="1415137"/>
              <a:ext cx="0" cy="616065"/>
            </a:xfrm>
            <a:prstGeom prst="line">
              <a:avLst/>
            </a:prstGeom>
            <a:solidFill>
              <a:srgbClr val="671351"/>
            </a:solidFill>
            <a:ln w="19050">
              <a:solidFill>
                <a:srgbClr val="990099"/>
              </a:solidFill>
              <a:prstDash val="solid"/>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0EE143E4-0CBD-C55F-5917-73F393D88257}"/>
                </a:ext>
              </a:extLst>
            </p:cNvPr>
            <p:cNvSpPr/>
            <p:nvPr/>
          </p:nvSpPr>
          <p:spPr>
            <a:xfrm flipV="1">
              <a:off x="1698154" y="1954485"/>
              <a:ext cx="169854" cy="169854"/>
            </a:xfrm>
            <a:prstGeom prst="ellipse">
              <a:avLst/>
            </a:prstGeom>
            <a:solidFill>
              <a:srgbClr val="671351"/>
            </a:solidFill>
            <a:ln>
              <a:solidFill>
                <a:srgbClr val="9900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FA56E29F-18AD-05EE-ED48-A3AB90988F8E}"/>
                </a:ext>
              </a:extLst>
            </p:cNvPr>
            <p:cNvGrpSpPr/>
            <p:nvPr/>
          </p:nvGrpSpPr>
          <p:grpSpPr>
            <a:xfrm>
              <a:off x="1365314" y="760659"/>
              <a:ext cx="1107554" cy="835535"/>
              <a:chOff x="1187269" y="1026252"/>
              <a:chExt cx="1107554" cy="835535"/>
            </a:xfrm>
          </p:grpSpPr>
          <p:sp>
            <p:nvSpPr>
              <p:cNvPr id="20" name="Isosceles Triangle 19">
                <a:extLst>
                  <a:ext uri="{FF2B5EF4-FFF2-40B4-BE49-F238E27FC236}">
                    <a16:creationId xmlns:a16="http://schemas.microsoft.com/office/drawing/2014/main" id="{A81D5B19-2D4F-0FA7-6B3C-2605676E9897}"/>
                  </a:ext>
                </a:extLst>
              </p:cNvPr>
              <p:cNvSpPr/>
              <p:nvPr/>
            </p:nvSpPr>
            <p:spPr>
              <a:xfrm rot="5400000">
                <a:off x="1849894" y="1235500"/>
                <a:ext cx="472819" cy="417039"/>
              </a:xfrm>
              <a:prstGeom prst="triangle">
                <a:avLst/>
              </a:prstGeom>
              <a:solidFill>
                <a:srgbClr val="671351"/>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45C54E79-F978-E91A-FCF2-25A0044BBA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269" y="1026252"/>
                <a:ext cx="835535" cy="835535"/>
              </a:xfrm>
              <a:prstGeom prst="rect">
                <a:avLst/>
              </a:prstGeom>
            </p:spPr>
          </p:pic>
        </p:grpSp>
      </p:grpSp>
    </p:spTree>
    <p:extLst>
      <p:ext uri="{BB962C8B-B14F-4D97-AF65-F5344CB8AC3E}">
        <p14:creationId xmlns:p14="http://schemas.microsoft.com/office/powerpoint/2010/main" val="23291278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2">
            <a:extLst>
              <a:ext uri="{FF2B5EF4-FFF2-40B4-BE49-F238E27FC236}">
                <a16:creationId xmlns:a16="http://schemas.microsoft.com/office/drawing/2014/main" id="{BA3E4F8E-2B2D-6F26-53B2-2F1BB56E53BC}"/>
              </a:ext>
            </a:extLst>
          </p:cNvPr>
          <p:cNvSpPr>
            <a:spLocks noGrp="1"/>
          </p:cNvSpPr>
          <p:nvPr>
            <p:ph idx="1"/>
          </p:nvPr>
        </p:nvSpPr>
        <p:spPr>
          <a:xfrm>
            <a:off x="2412249" y="1306794"/>
            <a:ext cx="5970066" cy="615799"/>
          </a:xfrm>
        </p:spPr>
        <p:txBody>
          <a:bodyPr>
            <a:noAutofit/>
          </a:bodyPr>
          <a:lstStyle/>
          <a:p>
            <a:pPr marL="311150" indent="0" algn="just" defTabSz="1074738">
              <a:lnSpc>
                <a:spcPct val="107000"/>
              </a:lnSpc>
              <a:spcBef>
                <a:spcPts val="0"/>
              </a:spcBef>
              <a:buNone/>
            </a:pPr>
            <a:r>
              <a:rPr lang="en-US" sz="1200" kern="0" dirty="0" err="1">
                <a:effectLst/>
                <a:ea typeface="Times New Roman" panose="02020603050405020304" pitchFamily="18" charset="0"/>
                <a:cs typeface="Times New Roman" panose="02020603050405020304" pitchFamily="18" charset="0"/>
              </a:rPr>
              <a:t>Bentuk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sangsi</a:t>
            </a:r>
            <a:r>
              <a:rPr lang="en-US" sz="1200" kern="0" dirty="0">
                <a:effectLst/>
                <a:ea typeface="Times New Roman" panose="02020603050405020304" pitchFamily="18" charset="0"/>
                <a:cs typeface="Times New Roman" panose="02020603050405020304" pitchFamily="18" charset="0"/>
              </a:rPr>
              <a:t> pada </a:t>
            </a:r>
            <a:r>
              <a:rPr lang="en-US" sz="1200" kern="0" dirty="0" err="1">
                <a:effectLst/>
                <a:ea typeface="Times New Roman" panose="02020603050405020304" pitchFamily="18" charset="0"/>
                <a:cs typeface="Times New Roman" panose="02020603050405020304" pitchFamily="18" charset="0"/>
              </a:rPr>
              <a:t>umumnya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terdiri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tiga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jenis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yaitu</a:t>
            </a:r>
            <a:r>
              <a:rPr lang="en-US" sz="1200" kern="0" dirty="0">
                <a:effectLst/>
                <a:ea typeface="Times New Roman" panose="02020603050405020304" pitchFamily="18" charset="0"/>
                <a:cs typeface="Times New Roman" panose="02020603050405020304" pitchFamily="18" charset="0"/>
              </a:rPr>
              <a:t> : </a:t>
            </a:r>
            <a:r>
              <a:rPr lang="en-US" sz="1200" kern="0" dirty="0" err="1">
                <a:effectLst/>
                <a:ea typeface="Times New Roman" panose="02020603050405020304" pitchFamily="18" charset="0"/>
                <a:cs typeface="Times New Roman" panose="02020603050405020304" pitchFamily="18" charset="0"/>
              </a:rPr>
              <a:t>Membayar</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Sejumlah</a:t>
            </a:r>
            <a:r>
              <a:rPr lang="en-US" sz="1200" kern="0" dirty="0">
                <a:effectLst/>
                <a:ea typeface="Times New Roman" panose="02020603050405020304" pitchFamily="18" charset="0"/>
                <a:cs typeface="Times New Roman" panose="02020603050405020304" pitchFamily="18" charset="0"/>
              </a:rPr>
              <a:t> Uang / </a:t>
            </a:r>
            <a:r>
              <a:rPr lang="en-US" sz="1200" kern="0" dirty="0" err="1">
                <a:effectLst/>
                <a:ea typeface="Times New Roman" panose="02020603050405020304" pitchFamily="18" charset="0"/>
                <a:cs typeface="Times New Roman" panose="02020603050405020304" pitchFamily="18" charset="0"/>
              </a:rPr>
              <a:t>Denda</a:t>
            </a:r>
            <a:r>
              <a:rPr lang="en-US" sz="1200" kern="0" dirty="0">
                <a:effectLst/>
                <a:ea typeface="Times New Roman" panose="02020603050405020304" pitchFamily="18" charset="0"/>
                <a:cs typeface="Times New Roman" panose="02020603050405020304" pitchFamily="18" charset="0"/>
              </a:rPr>
              <a:t>,</a:t>
            </a:r>
            <a:r>
              <a:rPr lang="en-US" sz="1200" kern="100" dirty="0">
                <a:ea typeface="Calibri" panose="020F0502020204030204" pitchFamily="34"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Diasingkan</a:t>
            </a:r>
            <a:r>
              <a:rPr lang="en-US" sz="1200" kern="100" dirty="0">
                <a:ea typeface="Calibri" panose="020F0502020204030204" pitchFamily="34"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Hukuman</a:t>
            </a:r>
            <a:r>
              <a:rPr lang="en-US" sz="1200" kern="0" dirty="0">
                <a:effectLst/>
                <a:ea typeface="Times New Roman" panose="02020603050405020304" pitchFamily="18" charset="0"/>
                <a:cs typeface="Times New Roman" panose="02020603050405020304" pitchFamily="18" charset="0"/>
              </a:rPr>
              <a:t> Mati.</a:t>
            </a:r>
            <a:endParaRPr lang="en-US" sz="1200" dirty="0"/>
          </a:p>
        </p:txBody>
      </p:sp>
      <p:sp>
        <p:nvSpPr>
          <p:cNvPr id="9" name="Content Placeholder 12">
            <a:extLst>
              <a:ext uri="{FF2B5EF4-FFF2-40B4-BE49-F238E27FC236}">
                <a16:creationId xmlns:a16="http://schemas.microsoft.com/office/drawing/2014/main" id="{D9064F19-F54C-D0F7-EC3E-9F7AE0265354}"/>
              </a:ext>
            </a:extLst>
          </p:cNvPr>
          <p:cNvSpPr txBox="1">
            <a:spLocks/>
          </p:cNvSpPr>
          <p:nvPr/>
        </p:nvSpPr>
        <p:spPr>
          <a:xfrm>
            <a:off x="1940646" y="2201524"/>
            <a:ext cx="9296812" cy="407503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0385" algn="just">
              <a:lnSpc>
                <a:spcPct val="100000"/>
              </a:lnSpc>
              <a:spcBef>
                <a:spcPts val="0"/>
              </a:spcBef>
              <a:spcAft>
                <a:spcPts val="1800"/>
              </a:spcAft>
              <a:buFont typeface="Wingdings" panose="05000000000000000000" pitchFamily="2" charset="2"/>
              <a:buChar char="v"/>
            </a:pPr>
            <a:r>
              <a:rPr lang="en-US" sz="1200" kern="0" dirty="0">
                <a:effectLst/>
                <a:ea typeface="Times New Roman" panose="02020603050405020304" pitchFamily="18" charset="0"/>
                <a:cs typeface="Times New Roman" panose="02020603050405020304" pitchFamily="18" charset="0"/>
              </a:rPr>
              <a:t>Di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Manuskrip</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Kotaragama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bahwa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sangsi</a:t>
            </a:r>
            <a:r>
              <a:rPr lang="en-US" sz="1200" kern="0" dirty="0">
                <a:effectLst/>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denda</a:t>
            </a:r>
            <a:r>
              <a:rPr lang="en-US" sz="1200" kern="0" dirty="0">
                <a:ea typeface="Times New Roman" panose="02020603050405020304" pitchFamily="18" charset="0"/>
                <a:cs typeface="Times New Roman" panose="02020603050405020304" pitchFamily="18" charset="0"/>
              </a:rPr>
              <a:t> sangat </a:t>
            </a:r>
            <a:r>
              <a:rPr lang="en-US" sz="1200" kern="0" dirty="0" err="1">
                <a:ea typeface="Times New Roman" panose="02020603050405020304" pitchFamily="18" charset="0"/>
                <a:cs typeface="Times New Roman" panose="02020603050405020304" pitchFamily="18" charset="0"/>
              </a:rPr>
              <a:t>tegas</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diterapkan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namun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tidak</a:t>
            </a:r>
            <a:r>
              <a:rPr lang="en-US" sz="1200" kern="0" dirty="0">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dijelaskan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berapa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jumlah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denda</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harus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dibayar</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bentuk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mata</a:t>
            </a:r>
            <a:r>
              <a:rPr lang="en-US" sz="1200" kern="0" dirty="0">
                <a:effectLst/>
                <a:ea typeface="Times New Roman" panose="02020603050405020304" pitchFamily="18" charset="0"/>
                <a:cs typeface="Times New Roman" panose="02020603050405020304" pitchFamily="18" charset="0"/>
              </a:rPr>
              <a:t> uang </a:t>
            </a:r>
            <a:r>
              <a:rPr lang="en-US" sz="1200" kern="0" dirty="0" err="1">
                <a:effectLst/>
                <a:ea typeface="Times New Roman" panose="02020603050405020304" pitchFamily="18" charset="0"/>
                <a:cs typeface="Times New Roman" panose="02020603050405020304" pitchFamily="18" charset="0"/>
              </a:rPr>
              <a:t>apa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setiap</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perkara</a:t>
            </a:r>
            <a:r>
              <a:rPr lang="en-US" sz="1200" kern="0" dirty="0">
                <a:effectLst/>
                <a:ea typeface="Times New Roman" panose="02020603050405020304" pitchFamily="18" charset="0"/>
                <a:cs typeface="Times New Roman" panose="02020603050405020304" pitchFamily="18" charset="0"/>
              </a:rPr>
              <a:t>/</a:t>
            </a:r>
            <a:r>
              <a:rPr lang="en-US" sz="1200" kern="0" dirty="0" err="1">
                <a:effectLst/>
                <a:ea typeface="Times New Roman" panose="02020603050405020304" pitchFamily="18" charset="0"/>
                <a:cs typeface="Times New Roman" panose="02020603050405020304" pitchFamily="18" charset="0"/>
              </a:rPr>
              <a:t>sengketa</a:t>
            </a:r>
            <a:r>
              <a:rPr lang="en-US" sz="1200" kern="0" dirty="0">
                <a:effectLst/>
                <a:ea typeface="Times New Roman" panose="02020603050405020304" pitchFamily="18" charset="0"/>
                <a:cs typeface="Times New Roman" panose="02020603050405020304" pitchFamily="18" charset="0"/>
              </a:rPr>
              <a:t>/</a:t>
            </a:r>
            <a:r>
              <a:rPr lang="en-US" sz="1200" kern="0" dirty="0" err="1">
                <a:effectLst/>
                <a:ea typeface="Times New Roman" panose="02020603050405020304" pitchFamily="18" charset="0"/>
                <a:cs typeface="Times New Roman" panose="02020603050405020304" pitchFamily="18" charset="0"/>
              </a:rPr>
              <a:t>perselisihan</a:t>
            </a:r>
            <a:r>
              <a:rPr lang="en-US" sz="1200" kern="0" dirty="0">
                <a:effectLst/>
                <a:ea typeface="Times New Roman" panose="02020603050405020304" pitchFamily="18" charset="0"/>
                <a:cs typeface="Times New Roman" panose="02020603050405020304" pitchFamily="18" charset="0"/>
              </a:rPr>
              <a:t>.</a:t>
            </a:r>
            <a:endParaRPr lang="en-US" sz="1200" kern="0" dirty="0">
              <a:ea typeface="Times New Roman" panose="02020603050405020304" pitchFamily="18" charset="0"/>
              <a:cs typeface="Times New Roman" panose="02020603050405020304" pitchFamily="18" charset="0"/>
            </a:endParaRPr>
          </a:p>
          <a:p>
            <a:pPr marL="540385" algn="just">
              <a:lnSpc>
                <a:spcPct val="100000"/>
              </a:lnSpc>
              <a:spcBef>
                <a:spcPts val="0"/>
              </a:spcBef>
              <a:spcAft>
                <a:spcPts val="1800"/>
              </a:spcAft>
              <a:buFont typeface="Wingdings" panose="05000000000000000000" pitchFamily="2" charset="2"/>
              <a:buChar char="v"/>
            </a:pPr>
            <a:r>
              <a:rPr lang="en-US" sz="1200" kern="0" dirty="0">
                <a:effectLst/>
                <a:ea typeface="Times New Roman" panose="02020603050405020304" pitchFamily="18" charset="0"/>
                <a:cs typeface="Times New Roman" panose="02020603050405020304" pitchFamily="18" charset="0"/>
              </a:rPr>
              <a:t>Di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Manuskrip</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Kotaragama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pemberian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sangsi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diasingkan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hanya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hal</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berhubungan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jaksa</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dapat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berlaku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adil</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disebutkan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sebagai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berikut</a:t>
            </a:r>
            <a:r>
              <a:rPr lang="en-US" sz="1200" kern="0" dirty="0">
                <a:effectLst/>
                <a:ea typeface="Times New Roman" panose="02020603050405020304" pitchFamily="18" charset="0"/>
                <a:cs typeface="Times New Roman" panose="02020603050405020304" pitchFamily="18" charset="0"/>
              </a:rPr>
              <a:t> </a:t>
            </a:r>
            <a:r>
              <a:rPr lang="en-US" sz="1200" i="1" kern="0" dirty="0">
                <a:effectLst/>
                <a:ea typeface="Times New Roman" panose="02020603050405020304" pitchFamily="18" charset="0"/>
                <a:cs typeface="Times New Roman" panose="02020603050405020304" pitchFamily="18" charset="0"/>
              </a:rPr>
              <a:t>“Yen </a:t>
            </a:r>
            <a:r>
              <a:rPr lang="en-US" sz="1200" i="1" kern="0" dirty="0" err="1">
                <a:effectLst/>
                <a:ea typeface="Times New Roman" panose="02020603050405020304" pitchFamily="18" charset="0"/>
                <a:cs typeface="Times New Roman" panose="02020603050405020304" pitchFamily="18" charset="0"/>
              </a:rPr>
              <a:t>malih</a:t>
            </a:r>
            <a:r>
              <a:rPr lang="en-US" sz="1200" i="1" kern="0" dirty="0">
                <a:effectLst/>
                <a:ea typeface="Times New Roman" panose="02020603050405020304" pitchFamily="18" charset="0"/>
                <a:cs typeface="Times New Roman" panose="02020603050405020304" pitchFamily="18" charset="0"/>
              </a:rPr>
              <a:t> tan </a:t>
            </a:r>
            <a:r>
              <a:rPr lang="en-US" sz="1200" i="1" kern="0" dirty="0" err="1">
                <a:effectLst/>
                <a:ea typeface="Times New Roman" panose="02020603050405020304" pitchFamily="18" charset="0"/>
                <a:cs typeface="Times New Roman" panose="02020603050405020304" pitchFamily="18" charset="0"/>
              </a:rPr>
              <a:t>bener</a:t>
            </a:r>
            <a:r>
              <a:rPr lang="en-US" sz="1200" i="1" kern="0" dirty="0">
                <a:effectLst/>
                <a:ea typeface="Times New Roman" panose="02020603050405020304" pitchFamily="18" charset="0"/>
                <a:cs typeface="Times New Roman" panose="02020603050405020304" pitchFamily="18" charset="0"/>
              </a:rPr>
              <a:t> den </a:t>
            </a:r>
            <a:r>
              <a:rPr lang="en-US" sz="1200" i="1" kern="0" dirty="0" err="1">
                <a:effectLst/>
                <a:ea typeface="Times New Roman" panose="02020603050405020304" pitchFamily="18" charset="0"/>
                <a:cs typeface="Times New Roman" panose="02020603050405020304" pitchFamily="18" charset="0"/>
              </a:rPr>
              <a:t>hamegat</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karya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tundungen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setahun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lawasnya</a:t>
            </a:r>
            <a:r>
              <a:rPr lang="en-US" sz="1200" i="1" kern="0" dirty="0">
                <a:effectLst/>
                <a:ea typeface="Times New Roman" panose="02020603050405020304" pitchFamily="18" charset="0"/>
                <a:cs typeface="Times New Roman" panose="02020603050405020304" pitchFamily="18" charset="0"/>
              </a:rPr>
              <a:t> tan </a:t>
            </a:r>
            <a:r>
              <a:rPr lang="en-US" sz="1200" i="1" kern="0" dirty="0" err="1">
                <a:effectLst/>
                <a:ea typeface="Times New Roman" panose="02020603050405020304" pitchFamily="18" charset="0"/>
                <a:cs typeface="Times New Roman" panose="02020603050405020304" pitchFamily="18" charset="0"/>
              </a:rPr>
              <a:t>mulating</a:t>
            </a:r>
            <a:r>
              <a:rPr lang="en-US" sz="1200" i="1" kern="0" dirty="0">
                <a:effectLst/>
                <a:ea typeface="Times New Roman" panose="02020603050405020304" pitchFamily="18" charset="0"/>
                <a:cs typeface="Times New Roman" panose="02020603050405020304" pitchFamily="18" charset="0"/>
              </a:rPr>
              <a:t> Negara, </a:t>
            </a:r>
            <a:r>
              <a:rPr lang="en-US" sz="1200" i="1" kern="0" dirty="0" err="1">
                <a:effectLst/>
                <a:ea typeface="Times New Roman" panose="02020603050405020304" pitchFamily="18" charset="0"/>
                <a:cs typeface="Times New Roman" panose="02020603050405020304" pitchFamily="18" charset="0"/>
              </a:rPr>
              <a:t>lan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lelerongena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gunung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giri</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wana</a:t>
            </a:r>
            <a:r>
              <a:rPr lang="en-US" sz="1200" i="1" kern="0" dirty="0">
                <a:effectLst/>
                <a:ea typeface="Times New Roman" panose="02020603050405020304" pitchFamily="18" charset="0"/>
                <a:cs typeface="Times New Roman" panose="02020603050405020304" pitchFamily="18" charset="0"/>
              </a:rPr>
              <a:t>, tan </a:t>
            </a:r>
            <a:r>
              <a:rPr lang="en-US" sz="1200" i="1" kern="0" dirty="0" err="1">
                <a:effectLst/>
                <a:ea typeface="Times New Roman" panose="02020603050405020304" pitchFamily="18" charset="0"/>
                <a:cs typeface="Times New Roman" panose="02020603050405020304" pitchFamily="18" charset="0"/>
              </a:rPr>
              <a:t>pantes</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yenna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kukuda</a:t>
            </a:r>
            <a:r>
              <a:rPr lang="en-US" sz="1200" i="1" kern="0" dirty="0">
                <a:effectLst/>
                <a:ea typeface="Times New Roman" panose="02020603050405020304" pitchFamily="18" charset="0"/>
                <a:cs typeface="Times New Roman" panose="02020603050405020304" pitchFamily="18" charset="0"/>
              </a:rPr>
              <a:t>. Yen </a:t>
            </a:r>
            <a:r>
              <a:rPr lang="en-US" sz="1200" i="1" kern="0" dirty="0" err="1">
                <a:effectLst/>
                <a:ea typeface="Times New Roman" panose="02020603050405020304" pitchFamily="18" charset="0"/>
                <a:cs typeface="Times New Roman" panose="02020603050405020304" pitchFamily="18" charset="0"/>
              </a:rPr>
              <a:t>wus</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jangkep</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setahun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hundangan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malih</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jenengene</a:t>
            </a:r>
            <a:r>
              <a:rPr lang="en-US" sz="1200" i="1" kern="0" dirty="0">
                <a:effectLst/>
                <a:ea typeface="Times New Roman" panose="02020603050405020304" pitchFamily="18" charset="0"/>
                <a:cs typeface="Times New Roman" panose="02020603050405020304" pitchFamily="18" charset="0"/>
              </a:rPr>
              <a:t> kadi </a:t>
            </a:r>
            <a:r>
              <a:rPr lang="en-US" sz="1200" i="1" kern="0" dirty="0" err="1">
                <a:effectLst/>
                <a:ea typeface="Times New Roman" panose="02020603050405020304" pitchFamily="18" charset="0"/>
                <a:cs typeface="Times New Roman" panose="02020603050405020304" pitchFamily="18" charset="0"/>
              </a:rPr>
              <a:t>ruminihin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lamun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patut</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pepegatane</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Kotaragama</a:t>
            </a:r>
            <a:r>
              <a:rPr lang="en-US" sz="1200" i="1" kern="0" dirty="0">
                <a:effectLst/>
                <a:ea typeface="Times New Roman" panose="02020603050405020304" pitchFamily="18" charset="0"/>
                <a:cs typeface="Times New Roman" panose="02020603050405020304" pitchFamily="18" charset="0"/>
              </a:rPr>
              <a:t>. Yen </a:t>
            </a:r>
            <a:r>
              <a:rPr lang="en-US" sz="1200" i="1" kern="0" dirty="0" err="1">
                <a:effectLst/>
                <a:ea typeface="Times New Roman" panose="02020603050405020304" pitchFamily="18" charset="0"/>
                <a:cs typeface="Times New Roman" panose="02020603050405020304" pitchFamily="18" charset="0"/>
              </a:rPr>
              <a:t>malih</a:t>
            </a:r>
            <a:r>
              <a:rPr lang="en-US" sz="1200" i="1" kern="0" dirty="0">
                <a:effectLst/>
                <a:ea typeface="Times New Roman" panose="02020603050405020304" pitchFamily="18" charset="0"/>
                <a:cs typeface="Times New Roman" panose="02020603050405020304" pitchFamily="18" charset="0"/>
              </a:rPr>
              <a:t> tan </a:t>
            </a:r>
            <a:r>
              <a:rPr lang="en-US" sz="1200" i="1" kern="0" dirty="0" err="1">
                <a:effectLst/>
                <a:ea typeface="Times New Roman" panose="02020603050405020304" pitchFamily="18" charset="0"/>
                <a:cs typeface="Times New Roman" panose="02020603050405020304" pitchFamily="18" charset="0"/>
              </a:rPr>
              <a:t>bener</a:t>
            </a:r>
            <a:r>
              <a:rPr lang="en-US" sz="1200" i="1" kern="0" dirty="0">
                <a:effectLst/>
                <a:ea typeface="Times New Roman" panose="02020603050405020304" pitchFamily="18" charset="0"/>
                <a:cs typeface="Times New Roman" panose="02020603050405020304" pitchFamily="18" charset="0"/>
              </a:rPr>
              <a:t> den </a:t>
            </a:r>
            <a:r>
              <a:rPr lang="en-US" sz="1200" i="1" kern="0" dirty="0" err="1">
                <a:effectLst/>
                <a:ea typeface="Times New Roman" panose="02020603050405020304" pitchFamily="18" charset="0"/>
                <a:cs typeface="Times New Roman" panose="02020603050405020304" pitchFamily="18" charset="0"/>
              </a:rPr>
              <a:t>hamrentah</a:t>
            </a:r>
            <a:r>
              <a:rPr lang="en-US" sz="1200" i="1" kern="0" dirty="0">
                <a:effectLst/>
                <a:ea typeface="Times New Roman" panose="02020603050405020304" pitchFamily="18" charset="0"/>
                <a:cs typeface="Times New Roman" panose="02020603050405020304" pitchFamily="18" charset="0"/>
              </a:rPr>
              <a:t> , </a:t>
            </a:r>
            <a:r>
              <a:rPr lang="en-US" sz="1200" i="1" kern="0" dirty="0" err="1">
                <a:effectLst/>
                <a:ea typeface="Times New Roman" panose="02020603050405020304" pitchFamily="18" charset="0"/>
                <a:cs typeface="Times New Roman" panose="02020603050405020304" pitchFamily="18" charset="0"/>
              </a:rPr>
              <a:t>maksih</a:t>
            </a:r>
            <a:r>
              <a:rPr lang="en-US" sz="1200" i="1" kern="0" dirty="0">
                <a:effectLst/>
                <a:ea typeface="Times New Roman" panose="02020603050405020304" pitchFamily="18" charset="0"/>
                <a:cs typeface="Times New Roman" panose="02020603050405020304" pitchFamily="18" charset="0"/>
              </a:rPr>
              <a:t> kadi </a:t>
            </a:r>
            <a:r>
              <a:rPr lang="en-US" sz="1200" i="1" kern="0" dirty="0" err="1">
                <a:effectLst/>
                <a:ea typeface="Times New Roman" panose="02020603050405020304" pitchFamily="18" charset="0"/>
                <a:cs typeface="Times New Roman" panose="02020603050405020304" pitchFamily="18" charset="0"/>
              </a:rPr>
              <a:t>rumuhun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punika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wenang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patyanana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A</a:t>
            </a:r>
            <a:r>
              <a:rPr lang="en-US" sz="1200" kern="0" dirty="0" err="1">
                <a:effectLst/>
                <a:ea typeface="Times New Roman" panose="02020603050405020304" pitchFamily="18" charset="0"/>
                <a:cs typeface="Times New Roman" panose="02020603050405020304" pitchFamily="18" charset="0"/>
              </a:rPr>
              <a:t>rtinya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benar</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memutuskan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perkara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usirlah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setahun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lamanya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boleh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melihat</a:t>
            </a:r>
            <a:r>
              <a:rPr lang="en-US" sz="1200" kern="0" dirty="0">
                <a:effectLst/>
                <a:ea typeface="Times New Roman" panose="02020603050405020304" pitchFamily="18" charset="0"/>
                <a:cs typeface="Times New Roman" panose="02020603050405020304" pitchFamily="18" charset="0"/>
              </a:rPr>
              <a:t> negara, </a:t>
            </a:r>
            <a:r>
              <a:rPr lang="en-US" sz="1200" kern="0" dirty="0" err="1">
                <a:effectLst/>
                <a:ea typeface="Times New Roman" panose="02020603050405020304" pitchFamily="18" charset="0"/>
                <a:cs typeface="Times New Roman" panose="02020603050405020304" pitchFamily="18" charset="0"/>
              </a:rPr>
              <a:t>kemudian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buanglah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gunung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bukit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hutan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pantas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dibunuh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sudah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genap</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setahun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panggil</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lagi</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jabatkan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seperti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dulu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kalau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benar</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keputusannya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Kotaragama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lagi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benar</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memutuskan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perkara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masih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seperti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dahulu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pantas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dibunuh</a:t>
            </a:r>
            <a:r>
              <a:rPr lang="en-US" sz="1200" kern="0" dirty="0">
                <a:effectLst/>
                <a:ea typeface="Times New Roman" panose="02020603050405020304" pitchFamily="18" charset="0"/>
                <a:cs typeface="Times New Roman" panose="02020603050405020304" pitchFamily="18" charset="0"/>
              </a:rPr>
              <a:t>”.</a:t>
            </a:r>
            <a:endParaRPr lang="en-US" sz="1200" kern="100" dirty="0">
              <a:ea typeface="Calibri" panose="020F0502020204030204" pitchFamily="34" charset="0"/>
              <a:cs typeface="Times New Roman" panose="02020603050405020304" pitchFamily="18" charset="0"/>
            </a:endParaRPr>
          </a:p>
          <a:p>
            <a:pPr marL="540385" algn="just">
              <a:lnSpc>
                <a:spcPct val="100000"/>
              </a:lnSpc>
              <a:spcBef>
                <a:spcPts val="0"/>
              </a:spcBef>
              <a:spcAft>
                <a:spcPts val="1800"/>
              </a:spcAft>
              <a:buFont typeface="Wingdings" panose="05000000000000000000" pitchFamily="2" charset="2"/>
              <a:buChar char="v"/>
            </a:pPr>
            <a:r>
              <a:rPr lang="en-US" sz="1200" kern="0" dirty="0" err="1">
                <a:ea typeface="Times New Roman" panose="02020603050405020304" pitchFamily="18" charset="0"/>
                <a:cs typeface="Times New Roman" panose="02020603050405020304" pitchFamily="18" charset="0"/>
              </a:rPr>
              <a:t>Sangsi</a:t>
            </a:r>
            <a:r>
              <a:rPr lang="en-US" sz="1200" kern="0" dirty="0">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Hukuman</a:t>
            </a:r>
            <a:r>
              <a:rPr lang="en-US" sz="1200" kern="0" dirty="0">
                <a:effectLst/>
                <a:ea typeface="Times New Roman" panose="02020603050405020304" pitchFamily="18" charset="0"/>
                <a:cs typeface="Times New Roman" panose="02020603050405020304" pitchFamily="18" charset="0"/>
              </a:rPr>
              <a:t> Mati </a:t>
            </a:r>
            <a:r>
              <a:rPr lang="en-US" sz="1200" kern="0" dirty="0" err="1">
                <a:effectLst/>
                <a:ea typeface="Times New Roman" panose="02020603050405020304" pitchFamily="18" charset="0"/>
                <a:cs typeface="Times New Roman" panose="02020603050405020304" pitchFamily="18" charset="0"/>
              </a:rPr>
              <a:t>dikenakan</a:t>
            </a:r>
            <a:r>
              <a:rPr lang="en-US" sz="1200" kern="0" dirty="0">
                <a:effectLst/>
                <a:ea typeface="Times New Roman" panose="02020603050405020304" pitchFamily="18" charset="0"/>
                <a:cs typeface="Times New Roman" panose="02020603050405020304" pitchFamily="18" charset="0"/>
              </a:rPr>
              <a:t> juga </a:t>
            </a:r>
            <a:r>
              <a:rPr lang="en-US" sz="1200" kern="0" dirty="0" err="1">
                <a:effectLst/>
                <a:ea typeface="Times New Roman" panose="02020603050405020304" pitchFamily="18" charset="0"/>
                <a:cs typeface="Times New Roman" panose="02020603050405020304" pitchFamily="18" charset="0"/>
              </a:rPr>
              <a:t>bagi</a:t>
            </a:r>
            <a:r>
              <a:rPr lang="en-US" sz="1200" kern="0" dirty="0">
                <a:effectLst/>
                <a:ea typeface="Times New Roman" panose="02020603050405020304" pitchFamily="18" charset="0"/>
                <a:cs typeface="Times New Roman" panose="02020603050405020304" pitchFamily="18" charset="0"/>
              </a:rPr>
              <a:t> orang yang </a:t>
            </a:r>
            <a:r>
              <a:rPr lang="en-US" sz="1200" kern="0" dirty="0" err="1">
                <a:effectLst/>
                <a:ea typeface="Times New Roman" panose="02020603050405020304" pitchFamily="18" charset="0"/>
                <a:cs typeface="Times New Roman" panose="02020603050405020304" pitchFamily="18" charset="0"/>
              </a:rPr>
              <a:t>berzina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atau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menzinahi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istri</a:t>
            </a:r>
            <a:r>
              <a:rPr lang="en-US" sz="1200" kern="0" dirty="0">
                <a:effectLst/>
                <a:ea typeface="Times New Roman" panose="02020603050405020304" pitchFamily="18" charset="0"/>
                <a:cs typeface="Times New Roman" panose="02020603050405020304" pitchFamily="18" charset="0"/>
              </a:rPr>
              <a:t> orang. </a:t>
            </a:r>
            <a:r>
              <a:rPr lang="en-US" sz="1200" kern="0" dirty="0" err="1">
                <a:effectLst/>
                <a:ea typeface="Times New Roman" panose="02020603050405020304" pitchFamily="18" charset="0"/>
                <a:cs typeface="Times New Roman" panose="02020603050405020304" pitchFamily="18" charset="0"/>
              </a:rPr>
              <a:t>Pemberian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tersebut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Kotaragama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disebutkan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adalah</a:t>
            </a:r>
            <a:r>
              <a:rPr lang="en-US" sz="1200" kern="0" dirty="0">
                <a:effectLst/>
                <a:ea typeface="Times New Roman" panose="02020603050405020304" pitchFamily="18" charset="0"/>
                <a:cs typeface="Times New Roman" panose="02020603050405020304" pitchFamily="18" charset="0"/>
              </a:rPr>
              <a:t> </a:t>
            </a:r>
            <a:r>
              <a:rPr lang="en-US" sz="1200" i="1" kern="0" dirty="0">
                <a:effectLst/>
                <a:ea typeface="Times New Roman" panose="02020603050405020304" pitchFamily="18" charset="0"/>
                <a:cs typeface="Times New Roman" panose="02020603050405020304" pitchFamily="18" charset="0"/>
              </a:rPr>
              <a:t>“</a:t>
            </a:r>
            <a:r>
              <a:rPr lang="en-US" sz="1200" i="1" kern="0" dirty="0" err="1">
                <a:effectLst/>
                <a:ea typeface="Times New Roman" panose="02020603050405020304" pitchFamily="18" charset="0"/>
                <a:cs typeface="Times New Roman" panose="02020603050405020304" pitchFamily="18" charset="0"/>
              </a:rPr>
              <a:t>Muwah</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yenna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nyekel</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rabining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ngarabi</a:t>
            </a:r>
            <a:r>
              <a:rPr lang="en-US" sz="1200" i="1" kern="0" dirty="0">
                <a:effectLst/>
                <a:ea typeface="Times New Roman" panose="02020603050405020304" pitchFamily="18" charset="0"/>
                <a:cs typeface="Times New Roman" panose="02020603050405020304" pitchFamily="18" charset="0"/>
              </a:rPr>
              <a:t>, yen </a:t>
            </a:r>
            <a:r>
              <a:rPr lang="en-US" sz="1200" i="1" kern="0" dirty="0" err="1">
                <a:effectLst/>
                <a:ea typeface="Times New Roman" panose="02020603050405020304" pitchFamily="18" charset="0"/>
                <a:cs typeface="Times New Roman" panose="02020603050405020304" pitchFamily="18" charset="0"/>
              </a:rPr>
              <a:t>jajamahan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yenna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nyekel</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wuwujang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rangda</a:t>
            </a:r>
            <a:r>
              <a:rPr lang="en-US" sz="1200" i="1" kern="0" dirty="0">
                <a:effectLst/>
                <a:ea typeface="Times New Roman" panose="02020603050405020304" pitchFamily="18" charset="0"/>
                <a:cs typeface="Times New Roman" panose="02020603050405020304" pitchFamily="18" charset="0"/>
              </a:rPr>
              <a:t>, yenning </a:t>
            </a:r>
            <a:r>
              <a:rPr lang="en-US" sz="1200" i="1" kern="0" dirty="0" err="1">
                <a:effectLst/>
                <a:ea typeface="Times New Roman" panose="02020603050405020304" pitchFamily="18" charset="0"/>
                <a:cs typeface="Times New Roman" panose="02020603050405020304" pitchFamily="18" charset="0"/>
              </a:rPr>
              <a:t>ngalas</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lulurung,hing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natar</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ngumah</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yogya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pinaten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denne</a:t>
            </a:r>
            <a:r>
              <a:rPr lang="en-US" sz="1200" i="1" kern="0" dirty="0">
                <a:effectLst/>
                <a:ea typeface="Times New Roman" panose="02020603050405020304" pitchFamily="18" charset="0"/>
                <a:cs typeface="Times New Roman" panose="02020603050405020304" pitchFamily="18" charset="0"/>
              </a:rPr>
              <a:t> kang </a:t>
            </a:r>
            <a:r>
              <a:rPr lang="en-US" sz="1200" i="1" kern="0" dirty="0" err="1">
                <a:effectLst/>
                <a:ea typeface="Times New Roman" panose="02020603050405020304" pitchFamily="18" charset="0"/>
                <a:cs typeface="Times New Roman" panose="02020603050405020304" pitchFamily="18" charset="0"/>
              </a:rPr>
              <a:t>ngadrebe</a:t>
            </a:r>
            <a:r>
              <a:rPr lang="en-US" sz="1200" i="1" kern="0" dirty="0">
                <a:effectLst/>
                <a:ea typeface="Times New Roman" panose="02020603050405020304" pitchFamily="18" charset="0"/>
                <a:cs typeface="Times New Roman" panose="02020603050405020304" pitchFamily="18" charset="0"/>
              </a:rPr>
              <a:t> rabi. Yen tan </a:t>
            </a:r>
            <a:r>
              <a:rPr lang="en-US" sz="1200" i="1" kern="0" dirty="0" err="1">
                <a:effectLst/>
                <a:ea typeface="Times New Roman" panose="02020603050405020304" pitchFamily="18" charset="0"/>
                <a:cs typeface="Times New Roman" panose="02020603050405020304" pitchFamily="18" charset="0"/>
              </a:rPr>
              <a:t>pejaha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sajroning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sadina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sawengi</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luput</a:t>
            </a:r>
            <a:r>
              <a:rPr lang="en-US" sz="1200" i="1" kern="0" dirty="0">
                <a:effectLst/>
                <a:ea typeface="Times New Roman" panose="02020603050405020304" pitchFamily="18" charset="0"/>
                <a:cs typeface="Times New Roman" panose="02020603050405020304" pitchFamily="18" charset="0"/>
              </a:rPr>
              <a:t> patina, </a:t>
            </a:r>
            <a:r>
              <a:rPr lang="en-US" sz="1200" i="1" kern="0" dirty="0" err="1">
                <a:effectLst/>
                <a:ea typeface="Times New Roman" panose="02020603050405020304" pitchFamily="18" charset="0"/>
                <a:cs typeface="Times New Roman" panose="02020603050405020304" pitchFamily="18" charset="0"/>
              </a:rPr>
              <a:t>jumeneng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denda</a:t>
            </a:r>
            <a:r>
              <a:rPr lang="en-US" sz="1200" i="1" kern="0" dirty="0">
                <a:effectLst/>
                <a:ea typeface="Times New Roman" panose="02020603050405020304" pitchFamily="18" charset="0"/>
                <a:cs typeface="Times New Roman" panose="02020603050405020304" pitchFamily="18" charset="0"/>
              </a:rPr>
              <a:t>.. “, </a:t>
            </a:r>
            <a:r>
              <a:rPr lang="en-US" sz="1200" kern="0" dirty="0">
                <a:effectLst/>
                <a:ea typeface="Times New Roman" panose="02020603050405020304" pitchFamily="18" charset="0"/>
                <a:cs typeface="Times New Roman" panose="02020603050405020304" pitchFamily="18" charset="0"/>
              </a:rPr>
              <a:t>yang </a:t>
            </a:r>
            <a:r>
              <a:rPr lang="en-US" sz="1200" kern="0" dirty="0" err="1">
                <a:effectLst/>
                <a:ea typeface="Times New Roman" panose="02020603050405020304" pitchFamily="18" charset="0"/>
                <a:cs typeface="Times New Roman" panose="02020603050405020304" pitchFamily="18" charset="0"/>
              </a:rPr>
              <a:t>artinya</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memegang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isteri</a:t>
            </a:r>
            <a:r>
              <a:rPr lang="en-US" sz="1200" kern="0" dirty="0">
                <a:effectLst/>
                <a:ea typeface="Times New Roman" panose="02020603050405020304" pitchFamily="18" charset="0"/>
                <a:cs typeface="Times New Roman" panose="02020603050405020304" pitchFamily="18" charset="0"/>
              </a:rPr>
              <a:t> orang,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menggrayangi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memegang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perawan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janda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di </a:t>
            </a:r>
            <a:r>
              <a:rPr lang="en-US" sz="1200" kern="0" dirty="0" err="1">
                <a:effectLst/>
                <a:ea typeface="Times New Roman" panose="02020603050405020304" pitchFamily="18" charset="0"/>
                <a:cs typeface="Times New Roman" panose="02020603050405020304" pitchFamily="18" charset="0"/>
              </a:rPr>
              <a:t>hutan</a:t>
            </a:r>
            <a:r>
              <a:rPr lang="en-US" sz="1200" kern="0" dirty="0">
                <a:effectLst/>
                <a:ea typeface="Times New Roman" panose="02020603050405020304" pitchFamily="18" charset="0"/>
                <a:cs typeface="Times New Roman" panose="02020603050405020304" pitchFamily="18" charset="0"/>
              </a:rPr>
              <a:t>, di </a:t>
            </a:r>
            <a:r>
              <a:rPr lang="en-US" sz="1200" kern="0" dirty="0" err="1">
                <a:effectLst/>
                <a:ea typeface="Times New Roman" panose="02020603050405020304" pitchFamily="18" charset="0"/>
                <a:cs typeface="Times New Roman" panose="02020603050405020304" pitchFamily="18" charset="0"/>
              </a:rPr>
              <a:t>jalanan</a:t>
            </a:r>
            <a:r>
              <a:rPr lang="en-US" sz="1200" kern="0" dirty="0">
                <a:effectLst/>
                <a:ea typeface="Times New Roman" panose="02020603050405020304" pitchFamily="18" charset="0"/>
                <a:cs typeface="Times New Roman" panose="02020603050405020304" pitchFamily="18" charset="0"/>
              </a:rPr>
              <a:t>, di </a:t>
            </a:r>
            <a:r>
              <a:rPr lang="en-US" sz="1200" kern="0" dirty="0" err="1">
                <a:effectLst/>
                <a:ea typeface="Times New Roman" panose="02020603050405020304" pitchFamily="18" charset="0"/>
                <a:cs typeface="Times New Roman" panose="02020603050405020304" pitchFamily="18" charset="0"/>
              </a:rPr>
              <a:t>rumah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patut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dibunuh</a:t>
            </a:r>
            <a:r>
              <a:rPr lang="en-US" sz="1200" kern="0" dirty="0">
                <a:effectLst/>
                <a:ea typeface="Times New Roman" panose="02020603050405020304" pitchFamily="18" charset="0"/>
                <a:cs typeface="Times New Roman" panose="02020603050405020304" pitchFamily="18" charset="0"/>
              </a:rPr>
              <a:t> oleh yang </a:t>
            </a:r>
            <a:r>
              <a:rPr lang="en-US" sz="1200" kern="0" dirty="0" err="1">
                <a:effectLst/>
                <a:ea typeface="Times New Roman" panose="02020603050405020304" pitchFamily="18" charset="0"/>
                <a:cs typeface="Times New Roman" panose="02020603050405020304" pitchFamily="18" charset="0"/>
              </a:rPr>
              <a:t>empunya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isteri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Apabila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mati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waktu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sehari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semalam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luput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ajalnya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maka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jatuhlah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denda</a:t>
            </a:r>
            <a:r>
              <a:rPr lang="en-US" sz="1200" kern="0" dirty="0">
                <a:effectLst/>
                <a:ea typeface="Times New Roman" panose="02020603050405020304" pitchFamily="18" charset="0"/>
                <a:cs typeface="Times New Roman" panose="02020603050405020304" pitchFamily="18" charset="0"/>
              </a:rPr>
              <a:t>”.</a:t>
            </a:r>
            <a:r>
              <a:rPr lang="en-US" sz="1200" kern="100" dirty="0">
                <a:ea typeface="Calibri" panose="020F0502020204030204" pitchFamily="34"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Berdasarkan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uraian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tersebut</a:t>
            </a:r>
            <a:r>
              <a:rPr lang="en-US" sz="1200" kern="0" dirty="0">
                <a:effectLst/>
                <a:ea typeface="Times New Roman" panose="02020603050405020304" pitchFamily="18" charset="0"/>
                <a:cs typeface="Times New Roman" panose="02020603050405020304" pitchFamily="18" charset="0"/>
              </a:rPr>
              <a:t>, orang yang </a:t>
            </a:r>
            <a:r>
              <a:rPr lang="en-US" sz="1200" kern="0" dirty="0" err="1">
                <a:effectLst/>
                <a:ea typeface="Times New Roman" panose="02020603050405020304" pitchFamily="18" charset="0"/>
                <a:cs typeface="Times New Roman" panose="02020603050405020304" pitchFamily="18" charset="0"/>
              </a:rPr>
              <a:t>menzinahi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istri</a:t>
            </a:r>
            <a:r>
              <a:rPr lang="en-US" sz="1200" kern="0" dirty="0">
                <a:effectLst/>
                <a:ea typeface="Times New Roman" panose="02020603050405020304" pitchFamily="18" charset="0"/>
                <a:cs typeface="Times New Roman" panose="02020603050405020304" pitchFamily="18" charset="0"/>
              </a:rPr>
              <a:t> orang lain, </a:t>
            </a:r>
            <a:r>
              <a:rPr lang="en-US" sz="1200" kern="0" dirty="0" err="1">
                <a:effectLst/>
                <a:ea typeface="Times New Roman" panose="02020603050405020304" pitchFamily="18" charset="0"/>
                <a:cs typeface="Times New Roman" panose="02020603050405020304" pitchFamily="18" charset="0"/>
              </a:rPr>
              <a:t>dia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berhak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dibunuh</a:t>
            </a:r>
            <a:r>
              <a:rPr lang="en-US" sz="1200" kern="0" dirty="0">
                <a:effectLst/>
                <a:ea typeface="Times New Roman" panose="02020603050405020304" pitchFamily="18" charset="0"/>
                <a:cs typeface="Times New Roman" panose="02020603050405020304" pitchFamily="18" charset="0"/>
              </a:rPr>
              <a:t> oleh </a:t>
            </a:r>
            <a:r>
              <a:rPr lang="en-US" sz="1200" kern="0" dirty="0" err="1">
                <a:effectLst/>
                <a:ea typeface="Times New Roman" panose="02020603050405020304" pitchFamily="18" charset="0"/>
                <a:cs typeface="Times New Roman" panose="02020603050405020304" pitchFamily="18" charset="0"/>
              </a:rPr>
              <a:t>suami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wanita</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dizinahi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tersebut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tempo </a:t>
            </a:r>
            <a:r>
              <a:rPr lang="en-US" sz="1200" kern="0" dirty="0" err="1">
                <a:effectLst/>
                <a:ea typeface="Times New Roman" panose="02020603050405020304" pitchFamily="18" charset="0"/>
                <a:cs typeface="Times New Roman" panose="02020603050405020304" pitchFamily="18" charset="0"/>
              </a:rPr>
              <a:t>sehari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semalam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jika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melebihi</a:t>
            </a:r>
            <a:r>
              <a:rPr lang="en-US" sz="1200" kern="0" dirty="0">
                <a:effectLst/>
                <a:ea typeface="Times New Roman" panose="02020603050405020304" pitchFamily="18" charset="0"/>
                <a:cs typeface="Times New Roman" panose="02020603050405020304" pitchFamily="18" charset="0"/>
              </a:rPr>
              <a:t> batas </a:t>
            </a:r>
            <a:r>
              <a:rPr lang="en-US" sz="1200" kern="0" dirty="0" err="1">
                <a:effectLst/>
                <a:ea typeface="Times New Roman" panose="02020603050405020304" pitchFamily="18" charset="0"/>
                <a:cs typeface="Times New Roman" panose="02020603050405020304" pitchFamily="18" charset="0"/>
              </a:rPr>
              <a:t>waktu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mati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tersebut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batal</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hanya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dikenakan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denda</a:t>
            </a:r>
            <a:r>
              <a:rPr lang="en-US" sz="1200" kern="0" dirty="0">
                <a:effectLst/>
                <a:ea typeface="Times New Roman" panose="02020603050405020304" pitchFamily="18" charset="0"/>
                <a:cs typeface="Times New Roman" panose="02020603050405020304" pitchFamily="18" charset="0"/>
              </a:rPr>
              <a:t>.</a:t>
            </a:r>
            <a:endParaRPr lang="en-US" sz="1200" kern="100" dirty="0">
              <a:effectLst/>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43F15466-9903-EA5B-7CA1-B2A6E26B4A64}"/>
              </a:ext>
            </a:extLst>
          </p:cNvPr>
          <p:cNvSpPr txBox="1">
            <a:spLocks/>
          </p:cNvSpPr>
          <p:nvPr/>
        </p:nvSpPr>
        <p:spPr>
          <a:xfrm>
            <a:off x="2592576" y="832704"/>
            <a:ext cx="1439334" cy="615799"/>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a:latin typeface="+mn-lt"/>
              </a:rPr>
              <a:t>Sangsi</a:t>
            </a:r>
            <a:endParaRPr lang="en-US" sz="3200" b="1" dirty="0">
              <a:latin typeface="+mn-lt"/>
            </a:endParaRPr>
          </a:p>
        </p:txBody>
      </p:sp>
      <p:cxnSp>
        <p:nvCxnSpPr>
          <p:cNvPr id="17" name="Straight Connector 16">
            <a:extLst>
              <a:ext uri="{FF2B5EF4-FFF2-40B4-BE49-F238E27FC236}">
                <a16:creationId xmlns:a16="http://schemas.microsoft.com/office/drawing/2014/main" id="{88AE859E-0918-4B3F-EEBA-2F2A057678A0}"/>
              </a:ext>
            </a:extLst>
          </p:cNvPr>
          <p:cNvCxnSpPr>
            <a:cxnSpLocks/>
            <a:stCxn id="40" idx="2"/>
          </p:cNvCxnSpPr>
          <p:nvPr/>
        </p:nvCxnSpPr>
        <p:spPr>
          <a:xfrm flipV="1">
            <a:off x="1940645" y="1554665"/>
            <a:ext cx="1" cy="29567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44D84CD-4877-3B69-D90A-8C2598346562}"/>
              </a:ext>
            </a:extLst>
          </p:cNvPr>
          <p:cNvCxnSpPr>
            <a:cxnSpLocks/>
          </p:cNvCxnSpPr>
          <p:nvPr/>
        </p:nvCxnSpPr>
        <p:spPr>
          <a:xfrm>
            <a:off x="1940646" y="2327564"/>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22930E5-EA19-8B25-6B9F-0782A8482E04}"/>
              </a:ext>
            </a:extLst>
          </p:cNvPr>
          <p:cNvCxnSpPr>
            <a:cxnSpLocks/>
          </p:cNvCxnSpPr>
          <p:nvPr/>
        </p:nvCxnSpPr>
        <p:spPr>
          <a:xfrm>
            <a:off x="1940646" y="2923309"/>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7567225-6354-80CD-D479-918A1515FE1C}"/>
              </a:ext>
            </a:extLst>
          </p:cNvPr>
          <p:cNvCxnSpPr>
            <a:cxnSpLocks/>
          </p:cNvCxnSpPr>
          <p:nvPr/>
        </p:nvCxnSpPr>
        <p:spPr>
          <a:xfrm>
            <a:off x="1940646" y="4426528"/>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C22A88E2-153F-447B-32E3-047F862159AB}"/>
              </a:ext>
            </a:extLst>
          </p:cNvPr>
          <p:cNvSpPr/>
          <p:nvPr/>
        </p:nvSpPr>
        <p:spPr>
          <a:xfrm rot="16200000">
            <a:off x="1855718" y="2243747"/>
            <a:ext cx="169854" cy="16985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E54081B3-F1BA-BCC1-F28B-39E12D82A2CF}"/>
              </a:ext>
            </a:extLst>
          </p:cNvPr>
          <p:cNvSpPr/>
          <p:nvPr/>
        </p:nvSpPr>
        <p:spPr>
          <a:xfrm rot="16200000">
            <a:off x="1855718" y="2829161"/>
            <a:ext cx="169854" cy="16985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AA83DB33-0BC0-EB3F-43A2-7532CB23BE46}"/>
              </a:ext>
            </a:extLst>
          </p:cNvPr>
          <p:cNvSpPr/>
          <p:nvPr/>
        </p:nvSpPr>
        <p:spPr>
          <a:xfrm rot="16200000">
            <a:off x="1855718" y="4341601"/>
            <a:ext cx="169854" cy="16985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E17354A-946F-A403-0AD2-E82C2993C092}"/>
              </a:ext>
            </a:extLst>
          </p:cNvPr>
          <p:cNvPicPr>
            <a:picLocks noChangeAspect="1"/>
          </p:cNvPicPr>
          <p:nvPr/>
        </p:nvPicPr>
        <p:blipFill>
          <a:blip r:embed="rId2">
            <a:extLst>
              <a:ext uri="{28A0092B-C50C-407E-A947-70E740481C1C}">
                <a14:useLocalDpi xmlns:a14="http://schemas.microsoft.com/office/drawing/2010/main" val="0"/>
              </a:ext>
            </a:extLst>
          </a:blip>
          <a:srcRect l="5556" t="5556" r="5556" b="5556"/>
          <a:stretch>
            <a:fillRect/>
          </a:stretch>
        </p:blipFill>
        <p:spPr>
          <a:xfrm>
            <a:off x="1446648" y="723299"/>
            <a:ext cx="965601" cy="965601"/>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p:spPr>
      </p:pic>
    </p:spTree>
    <p:extLst>
      <p:ext uri="{BB962C8B-B14F-4D97-AF65-F5344CB8AC3E}">
        <p14:creationId xmlns:p14="http://schemas.microsoft.com/office/powerpoint/2010/main" val="2681827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B961A5-04BF-F28F-4093-5635CB163F87}"/>
              </a:ext>
            </a:extLst>
          </p:cNvPr>
          <p:cNvSpPr txBox="1">
            <a:spLocks/>
          </p:cNvSpPr>
          <p:nvPr/>
        </p:nvSpPr>
        <p:spPr>
          <a:xfrm>
            <a:off x="1545772" y="720124"/>
            <a:ext cx="4299857" cy="615799"/>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err="1">
                <a:latin typeface="+mn-lt"/>
              </a:rPr>
              <a:t>Penerapan</a:t>
            </a:r>
            <a:r>
              <a:rPr lang="en-US" sz="3200" b="1" dirty="0">
                <a:latin typeface="+mn-lt"/>
              </a:rPr>
              <a:t> </a:t>
            </a:r>
            <a:r>
              <a:rPr lang="en-US" sz="3200" b="1" dirty="0" err="1">
                <a:latin typeface="+mn-lt"/>
              </a:rPr>
              <a:t>Hukuman</a:t>
            </a:r>
            <a:endParaRPr lang="en-US" sz="3200" b="1" dirty="0">
              <a:latin typeface="+mn-lt"/>
            </a:endParaRPr>
          </a:p>
        </p:txBody>
      </p:sp>
      <p:sp>
        <p:nvSpPr>
          <p:cNvPr id="5" name="TextBox 4">
            <a:extLst>
              <a:ext uri="{FF2B5EF4-FFF2-40B4-BE49-F238E27FC236}">
                <a16:creationId xmlns:a16="http://schemas.microsoft.com/office/drawing/2014/main" id="{C27C2963-C006-D973-64A3-6C81E1A12AB8}"/>
              </a:ext>
            </a:extLst>
          </p:cNvPr>
          <p:cNvSpPr txBox="1"/>
          <p:nvPr/>
        </p:nvSpPr>
        <p:spPr>
          <a:xfrm>
            <a:off x="1578425" y="1194388"/>
            <a:ext cx="9274632" cy="478849"/>
          </a:xfrm>
          <a:prstGeom prst="rect">
            <a:avLst/>
          </a:prstGeom>
          <a:noFill/>
        </p:spPr>
        <p:txBody>
          <a:bodyPr wrap="square">
            <a:spAutoFit/>
          </a:bodyPr>
          <a:lstStyle/>
          <a:p>
            <a:pPr algn="just">
              <a:lnSpc>
                <a:spcPct val="107000"/>
              </a:lnSpc>
              <a:spcAft>
                <a:spcPts val="800"/>
              </a:spcAft>
            </a:pPr>
            <a:r>
              <a:rPr lang="en-US" sz="1200" kern="0" dirty="0">
                <a:effectLst/>
                <a:ea typeface="Times New Roman" panose="02020603050405020304" pitchFamily="18" charset="0"/>
                <a:cs typeface="Times New Roman" panose="02020603050405020304" pitchFamily="18" charset="0"/>
              </a:rPr>
              <a:t>Hal - </a:t>
            </a:r>
            <a:r>
              <a:rPr lang="en-US" sz="1200" kern="0" dirty="0" err="1">
                <a:effectLst/>
                <a:ea typeface="Times New Roman" panose="02020603050405020304" pitchFamily="18" charset="0"/>
                <a:cs typeface="Times New Roman" panose="02020603050405020304" pitchFamily="18" charset="0"/>
              </a:rPr>
              <a:t>hal</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berkaitan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dengan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keadilan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Kotaragama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tercermin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pelaksanaan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mulai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dari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penentuan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saksi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sangsi</a:t>
            </a:r>
            <a:r>
              <a:rPr lang="en-US" sz="1200" kern="0" dirty="0">
                <a:ea typeface="Times New Roman" panose="02020603050405020304" pitchFamily="18" charset="0"/>
                <a:cs typeface="Times New Roman" panose="02020603050405020304" pitchFamily="18" charset="0"/>
              </a:rPr>
              <a:t> dan </a:t>
            </a:r>
            <a:r>
              <a:rPr lang="en-US" sz="1200" kern="0" dirty="0" err="1">
                <a:ea typeface="Times New Roman" panose="02020603050405020304" pitchFamily="18" charset="0"/>
                <a:cs typeface="Times New Roman" panose="02020603050405020304" pitchFamily="18" charset="0"/>
              </a:rPr>
              <a:t>penerapan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hukuman</a:t>
            </a:r>
            <a:r>
              <a:rPr lang="en-US" sz="1200" kern="0" dirty="0">
                <a:effectLst/>
                <a:ea typeface="Times New Roman" panose="02020603050405020304" pitchFamily="18" charset="0"/>
                <a:cs typeface="Times New Roman" panose="02020603050405020304" pitchFamily="18" charset="0"/>
              </a:rPr>
              <a:t>.</a:t>
            </a:r>
            <a:endParaRPr lang="en-US" sz="1200" kern="100" dirty="0">
              <a:effectLst/>
              <a:ea typeface="Calibri" panose="020F0502020204030204" pitchFamily="34"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F07BD2E3-46B9-0BB1-09A2-12BC60988A07}"/>
              </a:ext>
            </a:extLst>
          </p:cNvPr>
          <p:cNvSpPr>
            <a:spLocks noGrp="1"/>
          </p:cNvSpPr>
          <p:nvPr>
            <p:ph idx="1"/>
          </p:nvPr>
        </p:nvSpPr>
        <p:spPr>
          <a:xfrm>
            <a:off x="1444396" y="1894205"/>
            <a:ext cx="9408659" cy="3702632"/>
          </a:xfrm>
        </p:spPr>
        <p:txBody>
          <a:bodyPr>
            <a:noAutofit/>
          </a:bodyPr>
          <a:lstStyle/>
          <a:p>
            <a:pPr marL="263525" algn="just">
              <a:lnSpc>
                <a:spcPct val="100000"/>
              </a:lnSpc>
              <a:spcBef>
                <a:spcPts val="0"/>
              </a:spcBef>
              <a:spcAft>
                <a:spcPts val="1200"/>
              </a:spcAft>
              <a:buFont typeface="Wingdings" panose="05000000000000000000" pitchFamily="2" charset="2"/>
              <a:buChar char="v"/>
            </a:pPr>
            <a:r>
              <a:rPr lang="en-US" sz="1200" kern="0" dirty="0" err="1">
                <a:effectLst/>
                <a:ea typeface="Times New Roman" panose="02020603050405020304" pitchFamily="18" charset="0"/>
                <a:cs typeface="Times New Roman" panose="02020603050405020304" pitchFamily="18" charset="0"/>
              </a:rPr>
              <a:t>Selanjutnya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seorang</a:t>
            </a:r>
            <a:r>
              <a:rPr lang="en-US" sz="1200" kern="0" dirty="0">
                <a:effectLst/>
                <a:ea typeface="Times New Roman" panose="02020603050405020304" pitchFamily="18" charset="0"/>
                <a:cs typeface="Times New Roman" panose="02020603050405020304" pitchFamily="18" charset="0"/>
              </a:rPr>
              <a:t> Jaksa </a:t>
            </a:r>
            <a:r>
              <a:rPr lang="en-US" sz="1200" kern="0" dirty="0" err="1">
                <a:effectLst/>
                <a:ea typeface="Times New Roman" panose="02020603050405020304" pitchFamily="18" charset="0"/>
                <a:cs typeface="Times New Roman" panose="02020603050405020304" pitchFamily="18" charset="0"/>
              </a:rPr>
              <a:t>harus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berbuat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adil</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terutama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orang yang “</a:t>
            </a:r>
            <a:r>
              <a:rPr lang="en-US" sz="1200" i="1" kern="0" dirty="0" err="1">
                <a:effectLst/>
                <a:ea typeface="Times New Roman" panose="02020603050405020304" pitchFamily="18" charset="0"/>
                <a:cs typeface="Times New Roman" panose="02020603050405020304" pitchFamily="18" charset="0"/>
              </a:rPr>
              <a:t>bangga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pala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kerta</a:t>
            </a:r>
            <a:r>
              <a:rPr lang="en-US" sz="1200" i="1" kern="0" dirty="0">
                <a:effectLst/>
                <a:ea typeface="Times New Roman" panose="02020603050405020304" pitchFamily="18" charset="0"/>
                <a:cs typeface="Times New Roman" panose="02020603050405020304" pitchFamily="18" charset="0"/>
              </a:rPr>
              <a:t>” </a:t>
            </a:r>
            <a:r>
              <a:rPr lang="en-US" sz="1200" kern="0" dirty="0">
                <a:effectLst/>
                <a:ea typeface="Times New Roman" panose="02020603050405020304" pitchFamily="18" charset="0"/>
                <a:cs typeface="Times New Roman" panose="02020603050405020304" pitchFamily="18" charset="0"/>
              </a:rPr>
              <a:t>(</a:t>
            </a:r>
            <a:r>
              <a:rPr lang="en-US" sz="1200" kern="0" dirty="0" err="1">
                <a:effectLst/>
                <a:ea typeface="Times New Roman" panose="02020603050405020304" pitchFamily="18" charset="0"/>
                <a:cs typeface="Times New Roman" panose="02020603050405020304" pitchFamily="18" charset="0"/>
              </a:rPr>
              <a:t>melawan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diterangkan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sebagai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berikut</a:t>
            </a:r>
            <a:r>
              <a:rPr lang="en-US" sz="1200"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Yakti</a:t>
            </a:r>
            <a:r>
              <a:rPr lang="en-US" sz="1200" i="1" kern="0" dirty="0">
                <a:effectLst/>
                <a:ea typeface="Times New Roman" panose="02020603050405020304" pitchFamily="18" charset="0"/>
                <a:cs typeface="Times New Roman" panose="02020603050405020304" pitchFamily="18" charset="0"/>
              </a:rPr>
              <a:t> sang </a:t>
            </a:r>
            <a:r>
              <a:rPr lang="en-US" sz="1200" i="1" kern="0" dirty="0" err="1">
                <a:effectLst/>
                <a:ea typeface="Times New Roman" panose="02020603050405020304" pitchFamily="18" charset="0"/>
                <a:cs typeface="Times New Roman" panose="02020603050405020304" pitchFamily="18" charset="0"/>
              </a:rPr>
              <a:t>prabu</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hamiyosaken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karana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haglis</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mawi</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pamicaran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hajanana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binedakaken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Sentanaha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mantria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hagung</a:t>
            </a:r>
            <a:r>
              <a:rPr lang="en-US" sz="1200" i="1" kern="0" dirty="0">
                <a:effectLst/>
                <a:ea typeface="Times New Roman" panose="02020603050405020304" pitchFamily="18" charset="0"/>
                <a:cs typeface="Times New Roman" panose="02020603050405020304" pitchFamily="18" charset="0"/>
              </a:rPr>
              <a:t> alit, </a:t>
            </a:r>
            <a:r>
              <a:rPr lang="en-US" sz="1200" i="1" kern="0" dirty="0" err="1">
                <a:effectLst/>
                <a:ea typeface="Times New Roman" panose="02020603050405020304" pitchFamily="18" charset="0"/>
                <a:cs typeface="Times New Roman" panose="02020603050405020304" pitchFamily="18" charset="0"/>
              </a:rPr>
              <a:t>gustia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kawulaha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dateng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trapena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haja</a:t>
            </a:r>
            <a:r>
              <a:rPr lang="en-US" sz="1200" i="1" kern="0" dirty="0">
                <a:effectLst/>
                <a:ea typeface="Times New Roman" panose="02020603050405020304" pitchFamily="18" charset="0"/>
                <a:cs typeface="Times New Roman" panose="02020603050405020304" pitchFamily="18" charset="0"/>
              </a:rPr>
              <a:t>  hara </a:t>
            </a:r>
            <a:r>
              <a:rPr lang="en-US" sz="1200" i="1" kern="0" dirty="0" err="1">
                <a:effectLst/>
                <a:ea typeface="Times New Roman" panose="02020603050405020304" pitchFamily="18" charset="0"/>
                <a:cs typeface="Times New Roman" panose="02020603050405020304" pitchFamily="18" charset="0"/>
              </a:rPr>
              <a:t>hiri</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haja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kemengan</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haja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hirihing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ngagede</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haja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welas</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hing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kasian</a:t>
            </a:r>
            <a:r>
              <a:rPr lang="en-US" sz="1200" i="1" kern="0" dirty="0">
                <a:effectLst/>
                <a:ea typeface="Times New Roman" panose="02020603050405020304" pitchFamily="18" charset="0"/>
                <a:cs typeface="Times New Roman" panose="02020603050405020304" pitchFamily="18" charset="0"/>
              </a:rPr>
              <a:t>, yen </a:t>
            </a:r>
            <a:r>
              <a:rPr lang="en-US" sz="1200" i="1" kern="0" dirty="0" err="1">
                <a:effectLst/>
                <a:ea typeface="Times New Roman" panose="02020603050405020304" pitchFamily="18" charset="0"/>
                <a:cs typeface="Times New Roman" panose="02020603050405020304" pitchFamily="18" charset="0"/>
              </a:rPr>
              <a:t>rauh</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trapena</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sahujaring</a:t>
            </a:r>
            <a:r>
              <a:rPr lang="en-US" sz="1200" i="1" kern="0" dirty="0">
                <a:effectLst/>
                <a:ea typeface="Times New Roman" panose="02020603050405020304" pitchFamily="18" charset="0"/>
                <a:cs typeface="Times New Roman" panose="02020603050405020304" pitchFamily="18" charset="0"/>
              </a:rPr>
              <a:t> </a:t>
            </a:r>
            <a:r>
              <a:rPr lang="en-US" sz="1200" i="1" kern="0" dirty="0" err="1">
                <a:effectLst/>
                <a:ea typeface="Times New Roman" panose="02020603050405020304" pitchFamily="18" charset="0"/>
                <a:cs typeface="Times New Roman" panose="02020603050405020304" pitchFamily="18" charset="0"/>
              </a:rPr>
              <a:t>Kotara</a:t>
            </a:r>
            <a:r>
              <a:rPr lang="en-US" sz="1200" i="1" kern="0" dirty="0">
                <a:effectLst/>
                <a:ea typeface="Times New Roman" panose="02020603050405020304" pitchFamily="18" charset="0"/>
                <a:cs typeface="Times New Roman" panose="02020603050405020304" pitchFamily="18" charset="0"/>
              </a:rPr>
              <a:t>”. Yang </a:t>
            </a:r>
            <a:r>
              <a:rPr lang="en-US" sz="1200" i="1" kern="0" dirty="0" err="1">
                <a:effectLst/>
                <a:ea typeface="Times New Roman" panose="02020603050405020304" pitchFamily="18" charset="0"/>
                <a:cs typeface="Times New Roman" panose="02020603050405020304" pitchFamily="18" charset="0"/>
              </a:rPr>
              <a:t>a</a:t>
            </a:r>
            <a:r>
              <a:rPr lang="en-US" sz="1200" kern="0" dirty="0" err="1">
                <a:effectLst/>
                <a:ea typeface="Times New Roman" panose="02020603050405020304" pitchFamily="18" charset="0"/>
                <a:cs typeface="Times New Roman" panose="02020603050405020304" pitchFamily="18" charset="0"/>
              </a:rPr>
              <a:t>rtinya</a:t>
            </a:r>
            <a:r>
              <a:rPr lang="en-US" sz="1200" kern="0" dirty="0">
                <a:effectLst/>
                <a:ea typeface="Times New Roman" panose="02020603050405020304" pitchFamily="18" charset="0"/>
                <a:cs typeface="Times New Roman" panose="02020603050405020304" pitchFamily="18" charset="0"/>
              </a:rPr>
              <a:t> : </a:t>
            </a:r>
            <a:r>
              <a:rPr lang="en-US" sz="1200" kern="0" dirty="0" err="1">
                <a:effectLst/>
                <a:ea typeface="Times New Roman" panose="02020603050405020304" pitchFamily="18" charset="0"/>
                <a:cs typeface="Times New Roman" panose="02020603050405020304" pitchFamily="18" charset="0"/>
              </a:rPr>
              <a:t>Sungguh</a:t>
            </a:r>
            <a:r>
              <a:rPr lang="en-US" sz="1200" kern="0" dirty="0">
                <a:effectLst/>
                <a:ea typeface="Times New Roman" panose="02020603050405020304" pitchFamily="18" charset="0"/>
                <a:cs typeface="Times New Roman" panose="02020603050405020304" pitchFamily="18" charset="0"/>
              </a:rPr>
              <a:t> sang </a:t>
            </a:r>
            <a:r>
              <a:rPr lang="en-US" sz="1200" kern="0" dirty="0" err="1">
                <a:effectLst/>
                <a:ea typeface="Times New Roman" panose="02020603050405020304" pitchFamily="18" charset="0"/>
                <a:cs typeface="Times New Roman" panose="02020603050405020304" pitchFamily="18" charset="0"/>
              </a:rPr>
              <a:t>prabu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memutuskan</a:t>
            </a:r>
            <a:r>
              <a:rPr lang="en-US" sz="1200" kern="0" dirty="0">
                <a:effectLst/>
                <a:ea typeface="Times New Roman" panose="02020603050405020304" pitchFamily="18" charset="0"/>
                <a:cs typeface="Times New Roman" panose="02020603050405020304" pitchFamily="18" charset="0"/>
              </a:rPr>
              <a:t> agar </a:t>
            </a:r>
            <a:r>
              <a:rPr lang="en-US" sz="1200" kern="0" dirty="0" err="1">
                <a:effectLst/>
                <a:ea typeface="Times New Roman" panose="02020603050405020304" pitchFamily="18" charset="0"/>
                <a:cs typeface="Times New Roman" panose="02020603050405020304" pitchFamily="18" charset="0"/>
              </a:rPr>
              <a:t>segera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dibicarakan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dibedakan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keluarga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pejabat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besar</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kecil</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bangsawan</a:t>
            </a:r>
            <a:r>
              <a:rPr lang="en-US" sz="1200" kern="0" dirty="0">
                <a:effectLst/>
                <a:ea typeface="Times New Roman" panose="02020603050405020304" pitchFamily="18" charset="0"/>
                <a:cs typeface="Times New Roman" panose="02020603050405020304" pitchFamily="18" charset="0"/>
              </a:rPr>
              <a:t>, rakyat </a:t>
            </a:r>
            <a:r>
              <a:rPr lang="en-US" sz="1200" kern="0" dirty="0" err="1">
                <a:effectLst/>
                <a:ea typeface="Times New Roman" panose="02020603050405020304" pitchFamily="18" charset="0"/>
                <a:cs typeface="Times New Roman" panose="02020603050405020304" pitchFamily="18" charset="0"/>
              </a:rPr>
              <a:t>biasa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semua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dikenakan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pilih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kasih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bingung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besar</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jangan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kasihan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kecil</a:t>
            </a:r>
            <a:r>
              <a:rPr lang="en-US" sz="1200" kern="0" dirty="0">
                <a:effectLst/>
                <a:ea typeface="Times New Roman" panose="02020603050405020304" pitchFamily="18" charset="0"/>
                <a:cs typeface="Times New Roman" panose="02020603050405020304" pitchFamily="18" charset="0"/>
              </a:rPr>
              <a:t>. Bila </a:t>
            </a:r>
            <a:r>
              <a:rPr lang="en-US" sz="1200" kern="0" dirty="0" err="1">
                <a:effectLst/>
                <a:ea typeface="Times New Roman" panose="02020603050405020304" pitchFamily="18" charset="0"/>
                <a:cs typeface="Times New Roman" panose="02020603050405020304" pitchFamily="18" charset="0"/>
              </a:rPr>
              <a:t>datang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laksanakan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menurut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patokan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hukum</a:t>
            </a:r>
            <a:r>
              <a:rPr lang="en-US" sz="1200" kern="0" dirty="0">
                <a:effectLst/>
                <a:ea typeface="Times New Roman" panose="02020603050405020304" pitchFamily="18" charset="0"/>
                <a:cs typeface="Times New Roman" panose="02020603050405020304" pitchFamily="18" charset="0"/>
              </a:rPr>
              <a:t>”.</a:t>
            </a:r>
            <a:endParaRPr lang="en-US" sz="1200" kern="100" dirty="0">
              <a:effectLst/>
              <a:ea typeface="Calibri" panose="020F0502020204030204" pitchFamily="34" charset="0"/>
              <a:cs typeface="Times New Roman" panose="02020603050405020304" pitchFamily="18" charset="0"/>
            </a:endParaRPr>
          </a:p>
          <a:p>
            <a:pPr marL="263525" algn="just">
              <a:lnSpc>
                <a:spcPct val="100000"/>
              </a:lnSpc>
              <a:spcBef>
                <a:spcPts val="0"/>
              </a:spcBef>
              <a:spcAft>
                <a:spcPts val="1200"/>
              </a:spcAft>
              <a:buFont typeface="Wingdings" panose="05000000000000000000" pitchFamily="2" charset="2"/>
              <a:buChar char="v"/>
            </a:pPr>
            <a:r>
              <a:rPr lang="en-US" sz="1200" kern="0" dirty="0" err="1">
                <a:effectLst/>
                <a:ea typeface="Times New Roman" panose="02020603050405020304" pitchFamily="18" charset="0"/>
                <a:cs typeface="Times New Roman" panose="02020603050405020304" pitchFamily="18" charset="0"/>
              </a:rPr>
              <a:t>Dengan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ketentuan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seperti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itu</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menunjukkan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bahwa</a:t>
            </a:r>
            <a:r>
              <a:rPr lang="en-US" sz="1200" kern="0" dirty="0">
                <a:effectLst/>
                <a:ea typeface="Times New Roman" panose="02020603050405020304" pitchFamily="18" charset="0"/>
                <a:cs typeface="Times New Roman" panose="02020603050405020304" pitchFamily="18" charset="0"/>
              </a:rPr>
              <a:t> raja </a:t>
            </a:r>
            <a:r>
              <a:rPr lang="en-US" sz="1200" kern="0" dirty="0" err="1">
                <a:effectLst/>
                <a:ea typeface="Times New Roman" panose="02020603050405020304" pitchFamily="18" charset="0"/>
                <a:cs typeface="Times New Roman" panose="02020603050405020304" pitchFamily="18" charset="0"/>
              </a:rPr>
              <a:t>memberikan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jaminan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keadilan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rakyatnya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saja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rakyat </a:t>
            </a:r>
            <a:r>
              <a:rPr lang="en-US" sz="1200" kern="0" dirty="0" err="1">
                <a:effectLst/>
                <a:ea typeface="Times New Roman" panose="02020603050405020304" pitchFamily="18" charset="0"/>
                <a:cs typeface="Times New Roman" panose="02020603050405020304" pitchFamily="18" charset="0"/>
              </a:rPr>
              <a:t>kecil</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tetapi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siapa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saja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Bahkan</a:t>
            </a:r>
            <a:r>
              <a:rPr lang="en-US" sz="1200" kern="0" dirty="0">
                <a:effectLst/>
                <a:ea typeface="Times New Roman" panose="02020603050405020304" pitchFamily="18" charset="0"/>
                <a:cs typeface="Times New Roman" panose="02020603050405020304" pitchFamily="18" charset="0"/>
              </a:rPr>
              <a:t> </a:t>
            </a:r>
            <a:r>
              <a:rPr lang="en-US" sz="1200" kern="0" dirty="0">
                <a:ea typeface="Times New Roman" panose="02020603050405020304" pitchFamily="18" charset="0"/>
                <a:cs typeface="Times New Roman" panose="02020603050405020304" pitchFamily="18" charset="0"/>
              </a:rPr>
              <a:t>J</a:t>
            </a:r>
            <a:r>
              <a:rPr lang="en-US" sz="1200" kern="0" dirty="0">
                <a:effectLst/>
                <a:ea typeface="Times New Roman" panose="02020603050405020304" pitchFamily="18" charset="0"/>
                <a:cs typeface="Times New Roman" panose="02020603050405020304" pitchFamily="18" charset="0"/>
              </a:rPr>
              <a:t>aksa </a:t>
            </a:r>
            <a:r>
              <a:rPr lang="en-US" sz="1200" kern="0" dirty="0" err="1">
                <a:effectLst/>
                <a:ea typeface="Times New Roman" panose="02020603050405020304" pitchFamily="18" charset="0"/>
                <a:cs typeface="Times New Roman" panose="02020603050405020304" pitchFamily="18" charset="0"/>
              </a:rPr>
              <a:t>tidak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boleh</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segan</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kepada</a:t>
            </a:r>
            <a:r>
              <a:rPr lang="en-US" sz="1200" kern="0" dirty="0">
                <a:effectLst/>
                <a:ea typeface="Times New Roman" panose="02020603050405020304" pitchFamily="18" charset="0"/>
                <a:cs typeface="Times New Roman" panose="02020603050405020304" pitchFamily="18" charset="0"/>
              </a:rPr>
              <a:t> para </a:t>
            </a:r>
            <a:r>
              <a:rPr lang="en-US" sz="1200" kern="0" dirty="0" err="1">
                <a:effectLst/>
                <a:ea typeface="Times New Roman" panose="02020603050405020304" pitchFamily="18" charset="0"/>
                <a:cs typeface="Times New Roman" panose="02020603050405020304" pitchFamily="18" charset="0"/>
              </a:rPr>
              <a:t>pembesar</a:t>
            </a:r>
            <a:r>
              <a:rPr lang="en-US" sz="1200" kern="0" dirty="0">
                <a:effectLst/>
                <a:ea typeface="Times New Roman" panose="02020603050405020304" pitchFamily="18" charset="0"/>
                <a:cs typeface="Times New Roman" panose="02020603050405020304" pitchFamily="18" charset="0"/>
              </a:rPr>
              <a:t> yang </a:t>
            </a:r>
            <a:r>
              <a:rPr lang="en-US" sz="1200" kern="0" dirty="0" err="1">
                <a:effectLst/>
                <a:ea typeface="Times New Roman" panose="02020603050405020304" pitchFamily="18" charset="0"/>
                <a:cs typeface="Times New Roman" panose="02020603050405020304" pitchFamily="18" charset="0"/>
              </a:rPr>
              <a:t>sedang</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dalam</a:t>
            </a:r>
            <a:r>
              <a:rPr lang="en-US" sz="1200" kern="0" dirty="0">
                <a:effectLst/>
                <a:ea typeface="Times New Roman" panose="02020603050405020304" pitchFamily="18" charset="0"/>
                <a:cs typeface="Times New Roman" panose="02020603050405020304" pitchFamily="18" charset="0"/>
              </a:rPr>
              <a:t> proses </a:t>
            </a:r>
            <a:r>
              <a:rPr lang="en-US" sz="1200" kern="0" dirty="0" err="1">
                <a:effectLst/>
                <a:ea typeface="Times New Roman" panose="02020603050405020304" pitchFamily="18" charset="0"/>
                <a:cs typeface="Times New Roman" panose="02020603050405020304" pitchFamily="18" charset="0"/>
              </a:rPr>
              <a:t>pengadilan</a:t>
            </a:r>
            <a:r>
              <a:rPr lang="en-US" sz="1200" kern="0" dirty="0">
                <a:ea typeface="Times New Roman" panose="02020603050405020304" pitchFamily="18" charset="0"/>
                <a:cs typeface="Times New Roman" panose="02020603050405020304" pitchFamily="18" charset="0"/>
              </a:rPr>
              <a:t>,</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sebagai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seorang</a:t>
            </a:r>
            <a:r>
              <a:rPr lang="en-US" sz="1200" kern="0" dirty="0">
                <a:effectLst/>
                <a:ea typeface="Times New Roman" panose="02020603050405020304" pitchFamily="18" charset="0"/>
                <a:cs typeface="Times New Roman" panose="02020603050405020304" pitchFamily="18" charset="0"/>
              </a:rPr>
              <a:t> Jaksa </a:t>
            </a:r>
            <a:r>
              <a:rPr lang="en-US" sz="1200" kern="0" dirty="0" err="1">
                <a:effectLst/>
                <a:ea typeface="Times New Roman" panose="02020603050405020304" pitchFamily="18" charset="0"/>
                <a:cs typeface="Times New Roman" panose="02020603050405020304" pitchFamily="18" charset="0"/>
              </a:rPr>
              <a:t>harus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cerdas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pandai</a:t>
            </a:r>
            <a:r>
              <a:rPr lang="en-US" sz="1200" kern="0" dirty="0">
                <a:effectLst/>
                <a:ea typeface="Times New Roman" panose="02020603050405020304" pitchFamily="18" charset="0"/>
                <a:cs typeface="Times New Roman" panose="02020603050405020304" pitchFamily="18" charset="0"/>
              </a:rPr>
              <a:t> dan </a:t>
            </a:r>
            <a:r>
              <a:rPr lang="en-US" sz="1200" kern="0" dirty="0" err="1">
                <a:effectLst/>
                <a:ea typeface="Times New Roman" panose="02020603050405020304" pitchFamily="18" charset="0"/>
                <a:cs typeface="Times New Roman" panose="02020603050405020304" pitchFamily="18" charset="0"/>
              </a:rPr>
              <a:t>cerdik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karena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ia</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harus</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menghadapi</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banyak</a:t>
            </a:r>
            <a:r>
              <a:rPr lang="en-US" sz="1200" kern="0" dirty="0">
                <a:effectLst/>
                <a:ea typeface="Times New Roman" panose="02020603050405020304" pitchFamily="18" charset="0"/>
                <a:cs typeface="Times New Roman" panose="02020603050405020304" pitchFamily="18" charset="0"/>
              </a:rPr>
              <a:t> </a:t>
            </a:r>
            <a:r>
              <a:rPr lang="en-US" sz="1200" kern="0" dirty="0" err="1">
                <a:effectLst/>
                <a:ea typeface="Times New Roman" panose="02020603050405020304" pitchFamily="18" charset="0"/>
                <a:cs typeface="Times New Roman" panose="02020603050405020304" pitchFamily="18" charset="0"/>
              </a:rPr>
              <a:t>musuh</a:t>
            </a:r>
            <a:r>
              <a:rPr lang="en-US" sz="1200" kern="0" dirty="0">
                <a:effectLst/>
                <a:ea typeface="Times New Roman" panose="02020603050405020304" pitchFamily="18" charset="0"/>
                <a:cs typeface="Times New Roman" panose="02020603050405020304" pitchFamily="18" charset="0"/>
              </a:rPr>
              <a:t>/</a:t>
            </a:r>
            <a:r>
              <a:rPr lang="en-US" sz="1200" kern="0" dirty="0" err="1">
                <a:effectLst/>
                <a:ea typeface="Times New Roman" panose="02020603050405020304" pitchFamily="18" charset="0"/>
                <a:cs typeface="Times New Roman" panose="02020603050405020304" pitchFamily="18" charset="0"/>
              </a:rPr>
              <a:t>lawan</a:t>
            </a:r>
            <a:r>
              <a:rPr lang="en-US" sz="1200" kern="0" dirty="0">
                <a:effectLst/>
                <a:ea typeface="Times New Roman" panose="02020603050405020304" pitchFamily="18" charset="0"/>
                <a:cs typeface="Times New Roman" panose="02020603050405020304" pitchFamily="18" charset="0"/>
              </a:rPr>
              <a:t>.</a:t>
            </a:r>
          </a:p>
          <a:p>
            <a:pPr marL="263525" algn="just">
              <a:lnSpc>
                <a:spcPct val="100000"/>
              </a:lnSpc>
              <a:spcBef>
                <a:spcPts val="0"/>
              </a:spcBef>
              <a:spcAft>
                <a:spcPts val="1200"/>
              </a:spcAft>
              <a:buFont typeface="Wingdings" panose="05000000000000000000" pitchFamily="2" charset="2"/>
              <a:buChar char="v"/>
            </a:pPr>
            <a:r>
              <a:rPr lang="en-US" sz="1200" kern="0" dirty="0" err="1">
                <a:ea typeface="Times New Roman" panose="02020603050405020304" pitchFamily="18" charset="0"/>
                <a:cs typeface="Times New Roman" panose="02020603050405020304" pitchFamily="18" charset="0"/>
              </a:rPr>
              <a:t>Dalam</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Manuskrip</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Kotaragama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diterangkan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adanya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azas</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kebersamaan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dalam</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memikul</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tanggung</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jawab</a:t>
            </a:r>
            <a:r>
              <a:rPr lang="en-US" sz="1200" kern="0" dirty="0">
                <a:ea typeface="Times New Roman" panose="02020603050405020304" pitchFamily="18" charset="0"/>
                <a:cs typeface="Times New Roman" panose="02020603050405020304" pitchFamily="18" charset="0"/>
              </a:rPr>
              <a:t>. Jika </a:t>
            </a:r>
            <a:r>
              <a:rPr lang="en-US" sz="1200" kern="0" dirty="0" err="1">
                <a:ea typeface="Times New Roman" panose="02020603050405020304" pitchFamily="18" charset="0"/>
                <a:cs typeface="Times New Roman" panose="02020603050405020304" pitchFamily="18" charset="0"/>
              </a:rPr>
              <a:t>terjadi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pencurian</a:t>
            </a:r>
            <a:r>
              <a:rPr lang="en-US" sz="1200" kern="0" dirty="0">
                <a:ea typeface="Times New Roman" panose="02020603050405020304" pitchFamily="18" charset="0"/>
                <a:cs typeface="Times New Roman" panose="02020603050405020304" pitchFamily="18" charset="0"/>
              </a:rPr>
              <a:t> di kampung dan korban </a:t>
            </a:r>
            <a:r>
              <a:rPr lang="en-US" sz="1200" kern="0" dirty="0" err="1">
                <a:ea typeface="Times New Roman" panose="02020603050405020304" pitchFamily="18" charset="0"/>
                <a:cs typeface="Times New Roman" panose="02020603050405020304" pitchFamily="18" charset="0"/>
              </a:rPr>
              <a:t>berteriak</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akan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tetapi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tetangga</a:t>
            </a:r>
            <a:r>
              <a:rPr lang="en-US" sz="1200" kern="0" dirty="0">
                <a:ea typeface="Times New Roman" panose="02020603050405020304" pitchFamily="18" charset="0"/>
                <a:cs typeface="Times New Roman" panose="02020603050405020304" pitchFamily="18" charset="0"/>
              </a:rPr>
              <a:t> yang </a:t>
            </a:r>
            <a:r>
              <a:rPr lang="en-US" sz="1200" kern="0" dirty="0" err="1">
                <a:ea typeface="Times New Roman" panose="02020603050405020304" pitchFamily="18" charset="0"/>
                <a:cs typeface="Times New Roman" panose="02020603050405020304" pitchFamily="18" charset="0"/>
              </a:rPr>
              <a:t>mendengar</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teriakan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tersebut</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tidak</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ada</a:t>
            </a:r>
            <a:r>
              <a:rPr lang="en-US" sz="1200" kern="0" dirty="0">
                <a:ea typeface="Times New Roman" panose="02020603050405020304" pitchFamily="18" charset="0"/>
                <a:cs typeface="Times New Roman" panose="02020603050405020304" pitchFamily="18" charset="0"/>
              </a:rPr>
              <a:t> yang </a:t>
            </a:r>
            <a:r>
              <a:rPr lang="en-US" sz="1200" kern="0" dirty="0" err="1">
                <a:ea typeface="Times New Roman" panose="02020603050405020304" pitchFamily="18" charset="0"/>
                <a:cs typeface="Times New Roman" panose="02020603050405020304" pitchFamily="18" charset="0"/>
              </a:rPr>
              <a:t>keluar</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karena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takut</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maka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seluruh</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warga</a:t>
            </a:r>
            <a:r>
              <a:rPr lang="en-US" sz="1200" kern="0" dirty="0">
                <a:ea typeface="Times New Roman" panose="02020603050405020304" pitchFamily="18" charset="0"/>
                <a:cs typeface="Times New Roman" panose="02020603050405020304" pitchFamily="18" charset="0"/>
              </a:rPr>
              <a:t> kampung </a:t>
            </a:r>
            <a:r>
              <a:rPr lang="en-US" sz="1200" kern="0" dirty="0" err="1">
                <a:ea typeface="Times New Roman" panose="02020603050405020304" pitchFamily="18" charset="0"/>
                <a:cs typeface="Times New Roman" panose="02020603050405020304" pitchFamily="18" charset="0"/>
              </a:rPr>
              <a:t>tersebut</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akan</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kena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denda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Bunyi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hukumannya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adalah</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sebagai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berikut</a:t>
            </a:r>
            <a:r>
              <a:rPr lang="en-US" sz="1200" i="1" kern="0" dirty="0" err="1">
                <a:ea typeface="Times New Roman" panose="02020603050405020304" pitchFamily="18" charset="0"/>
                <a:cs typeface="Times New Roman" panose="02020603050405020304" pitchFamily="18" charset="0"/>
              </a:rPr>
              <a:t>“Yen</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malih</a:t>
            </a:r>
            <a:r>
              <a:rPr lang="en-US" sz="1200" i="1" kern="0" dirty="0">
                <a:ea typeface="Times New Roman" panose="02020603050405020304" pitchFamily="18" charset="0"/>
                <a:cs typeface="Times New Roman" panose="02020603050405020304" pitchFamily="18" charset="0"/>
              </a:rPr>
              <a:t> kadi </a:t>
            </a:r>
            <a:r>
              <a:rPr lang="en-US" sz="1200" i="1" kern="0" dirty="0" err="1">
                <a:ea typeface="Times New Roman" panose="02020603050405020304" pitchFamily="18" charset="0"/>
                <a:cs typeface="Times New Roman" panose="02020603050405020304" pitchFamily="18" charset="0"/>
              </a:rPr>
              <a:t>punika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sahuripun</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amiharsa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manira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hajrih</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hamiosena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Hatawa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hujare</a:t>
            </a:r>
            <a:r>
              <a:rPr lang="en-US" sz="1200" i="1" kern="0" dirty="0">
                <a:ea typeface="Times New Roman" panose="02020603050405020304" pitchFamily="18" charset="0"/>
                <a:cs typeface="Times New Roman" panose="02020603050405020304" pitchFamily="18" charset="0"/>
              </a:rPr>
              <a:t> kang </a:t>
            </a:r>
            <a:r>
              <a:rPr lang="en-US" sz="1200" i="1" kern="0" dirty="0" err="1">
                <a:ea typeface="Times New Roman" panose="02020603050405020304" pitchFamily="18" charset="0"/>
                <a:cs typeface="Times New Roman" panose="02020603050405020304" pitchFamily="18" charset="0"/>
              </a:rPr>
              <a:t>sawiji</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denne</a:t>
            </a:r>
            <a:r>
              <a:rPr lang="en-US" sz="1200" i="1" kern="0" dirty="0">
                <a:ea typeface="Times New Roman" panose="02020603050405020304" pitchFamily="18" charset="0"/>
                <a:cs typeface="Times New Roman" panose="02020603050405020304" pitchFamily="18" charset="0"/>
              </a:rPr>
              <a:t> kaya-kaya </a:t>
            </a:r>
            <a:r>
              <a:rPr lang="en-US" sz="1200" i="1" kern="0" dirty="0" err="1">
                <a:ea typeface="Times New Roman" panose="02020603050405020304" pitchFamily="18" charset="0"/>
                <a:cs typeface="Times New Roman" panose="02020603050405020304" pitchFamily="18" charset="0"/>
              </a:rPr>
              <a:t>paputungena</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samulianing</a:t>
            </a:r>
            <a:r>
              <a:rPr lang="en-US" sz="1200" i="1" kern="0" dirty="0">
                <a:ea typeface="Times New Roman" panose="02020603050405020304" pitchFamily="18" charset="0"/>
                <a:cs typeface="Times New Roman" panose="02020603050405020304" pitchFamily="18" charset="0"/>
              </a:rPr>
              <a:t> kang </a:t>
            </a:r>
            <a:r>
              <a:rPr lang="en-US" sz="1200" i="1" kern="0" dirty="0" err="1">
                <a:ea typeface="Times New Roman" panose="02020603050405020304" pitchFamily="18" charset="0"/>
                <a:cs typeface="Times New Roman" panose="02020603050405020304" pitchFamily="18" charset="0"/>
              </a:rPr>
              <a:t>pejah</a:t>
            </a:r>
            <a:r>
              <a:rPr lang="en-US" sz="1200" i="1" kern="0" dirty="0">
                <a:ea typeface="Times New Roman" panose="02020603050405020304" pitchFamily="18" charset="0"/>
                <a:cs typeface="Times New Roman" panose="02020603050405020304" pitchFamily="18" charset="0"/>
              </a:rPr>
              <a:t>, dan sang </a:t>
            </a:r>
            <a:r>
              <a:rPr lang="en-US" sz="1200" i="1" kern="0" dirty="0" err="1">
                <a:ea typeface="Times New Roman" panose="02020603050405020304" pitchFamily="18" charset="0"/>
                <a:cs typeface="Times New Roman" panose="02020603050405020304" pitchFamily="18" charset="0"/>
              </a:rPr>
              <a:t>prabu</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sami</a:t>
            </a:r>
            <a:r>
              <a:rPr lang="en-US" sz="1200" i="1" kern="0" dirty="0">
                <a:ea typeface="Times New Roman" panose="02020603050405020304" pitchFamily="18" charset="0"/>
                <a:cs typeface="Times New Roman" panose="02020603050405020304" pitchFamily="18" charset="0"/>
              </a:rPr>
              <a:t> ka </a:t>
            </a:r>
            <a:r>
              <a:rPr lang="en-US" sz="1200" i="1" kern="0" dirty="0" err="1">
                <a:ea typeface="Times New Roman" panose="02020603050405020304" pitchFamily="18" charset="0"/>
                <a:cs typeface="Times New Roman" panose="02020603050405020304" pitchFamily="18" charset="0"/>
              </a:rPr>
              <a:t>denda</a:t>
            </a:r>
            <a:r>
              <a:rPr lang="en-US" sz="1200" i="1" kern="0" dirty="0">
                <a:ea typeface="Times New Roman" panose="02020603050405020304" pitchFamily="18" charset="0"/>
                <a:cs typeface="Times New Roman" panose="02020603050405020304" pitchFamily="18" charset="0"/>
              </a:rPr>
              <a:t> 3000 </a:t>
            </a:r>
            <a:r>
              <a:rPr lang="en-US" sz="1200" i="1" kern="0" dirty="0" err="1">
                <a:ea typeface="Times New Roman" panose="02020603050405020304" pitchFamily="18" charset="0"/>
                <a:cs typeface="Times New Roman" panose="02020603050405020304" pitchFamily="18" charset="0"/>
              </a:rPr>
              <a:t>soang</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Kaget</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kapepengan</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haran</a:t>
            </a:r>
            <a:r>
              <a:rPr lang="en-US" sz="1200" i="1"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Artinya</a:t>
            </a:r>
            <a:r>
              <a:rPr lang="en-US" sz="1200" kern="0" dirty="0">
                <a:ea typeface="Times New Roman" panose="02020603050405020304" pitchFamily="18" charset="0"/>
                <a:cs typeface="Times New Roman" panose="02020603050405020304" pitchFamily="18" charset="0"/>
              </a:rPr>
              <a:t> “dan </a:t>
            </a:r>
            <a:r>
              <a:rPr lang="en-US" sz="1200" kern="0" dirty="0" err="1">
                <a:ea typeface="Times New Roman" panose="02020603050405020304" pitchFamily="18" charset="0"/>
                <a:cs typeface="Times New Roman" panose="02020603050405020304" pitchFamily="18" charset="0"/>
              </a:rPr>
              <a:t>bila</a:t>
            </a:r>
            <a:r>
              <a:rPr lang="en-US" sz="1200" kern="0" dirty="0">
                <a:ea typeface="Times New Roman" panose="02020603050405020304" pitchFamily="18" charset="0"/>
                <a:cs typeface="Times New Roman" panose="02020603050405020304" pitchFamily="18" charset="0"/>
              </a:rPr>
              <a:t> yang </a:t>
            </a:r>
            <a:r>
              <a:rPr lang="en-US" sz="1200" kern="0" dirty="0" err="1">
                <a:ea typeface="Times New Roman" panose="02020603050405020304" pitchFamily="18" charset="0"/>
                <a:cs typeface="Times New Roman" panose="02020603050405020304" pitchFamily="18" charset="0"/>
              </a:rPr>
              <a:t>seperti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itu</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mereka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menjawab</a:t>
            </a:r>
            <a:r>
              <a:rPr lang="en-US" sz="1200" kern="0" dirty="0">
                <a:ea typeface="Times New Roman" panose="02020603050405020304" pitchFamily="18" charset="0"/>
                <a:cs typeface="Times New Roman" panose="02020603050405020304" pitchFamily="18" charset="0"/>
              </a:rPr>
              <a:t> kami </a:t>
            </a:r>
            <a:r>
              <a:rPr lang="en-US" sz="1200" kern="0" dirty="0" err="1">
                <a:ea typeface="Times New Roman" panose="02020603050405020304" pitchFamily="18" charset="0"/>
                <a:cs typeface="Times New Roman" panose="02020603050405020304" pitchFamily="18" charset="0"/>
              </a:rPr>
              <a:t>mendengar</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tetapi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takut</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keluar</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atau</a:t>
            </a:r>
            <a:r>
              <a:rPr lang="en-US" sz="1200" kern="0" dirty="0">
                <a:ea typeface="Times New Roman" panose="02020603050405020304" pitchFamily="18" charset="0"/>
                <a:cs typeface="Times New Roman" panose="02020603050405020304" pitchFamily="18" charset="0"/>
              </a:rPr>
              <a:t> kata yang </a:t>
            </a:r>
            <a:r>
              <a:rPr lang="en-US" sz="1200" kern="0" dirty="0" err="1">
                <a:ea typeface="Times New Roman" panose="02020603050405020304" pitchFamily="18" charset="0"/>
                <a:cs typeface="Times New Roman" panose="02020603050405020304" pitchFamily="18" charset="0"/>
              </a:rPr>
              <a:t>seorang</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lagi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seperti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tidak</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jelas</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pendengaranku</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karena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sedang</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tidur</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seperti</a:t>
            </a:r>
            <a:r>
              <a:rPr lang="en-US" sz="1200" kern="0" dirty="0">
                <a:ea typeface="Times New Roman" panose="02020603050405020304" pitchFamily="18" charset="0"/>
                <a:cs typeface="Times New Roman" panose="02020603050405020304" pitchFamily="18" charset="0"/>
              </a:rPr>
              <a:t> orang </a:t>
            </a:r>
            <a:r>
              <a:rPr lang="en-US" sz="1200" kern="0" dirty="0" err="1">
                <a:ea typeface="Times New Roman" panose="02020603050405020304" pitchFamily="18" charset="0"/>
                <a:cs typeface="Times New Roman" panose="02020603050405020304" pitchFamily="18" charset="0"/>
              </a:rPr>
              <a:t>mati</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maka</a:t>
            </a:r>
            <a:r>
              <a:rPr lang="en-US" sz="1200" kern="0" dirty="0">
                <a:ea typeface="Times New Roman" panose="02020603050405020304" pitchFamily="18" charset="0"/>
                <a:cs typeface="Times New Roman" panose="02020603050405020304" pitchFamily="18" charset="0"/>
              </a:rPr>
              <a:t> oleh sang raja </a:t>
            </a:r>
            <a:r>
              <a:rPr lang="en-US" sz="1200" kern="0" dirty="0" err="1">
                <a:ea typeface="Times New Roman" panose="02020603050405020304" pitchFamily="18" charset="0"/>
                <a:cs typeface="Times New Roman" panose="02020603050405020304" pitchFamily="18" charset="0"/>
              </a:rPr>
              <a:t>semuanya</a:t>
            </a:r>
            <a:r>
              <a:rPr lang="en-US" sz="1200" kern="0" dirty="0">
                <a:ea typeface="Times New Roman" panose="02020603050405020304" pitchFamily="18" charset="0"/>
                <a:cs typeface="Times New Roman" panose="02020603050405020304" pitchFamily="18" charset="0"/>
              </a:rPr>
              <a:t> di </a:t>
            </a:r>
            <a:r>
              <a:rPr lang="en-US" sz="1200" kern="0" dirty="0" err="1">
                <a:ea typeface="Times New Roman" panose="02020603050405020304" pitchFamily="18" charset="0"/>
                <a:cs typeface="Times New Roman" panose="02020603050405020304" pitchFamily="18" charset="0"/>
              </a:rPr>
              <a:t>denda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tiga</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ribu</a:t>
            </a:r>
            <a:r>
              <a:rPr lang="en-US" sz="1200" kern="0" dirty="0">
                <a:ea typeface="Times New Roman" panose="02020603050405020304" pitchFamily="18" charset="0"/>
                <a:cs typeface="Times New Roman" panose="02020603050405020304" pitchFamily="18" charset="0"/>
              </a:rPr>
              <a:t> </a:t>
            </a:r>
            <a:r>
              <a:rPr lang="en-US" sz="1200" kern="0" dirty="0" err="1">
                <a:ea typeface="Times New Roman" panose="02020603050405020304" pitchFamily="18" charset="0"/>
                <a:cs typeface="Times New Roman" panose="02020603050405020304" pitchFamily="18" charset="0"/>
              </a:rPr>
              <a:t>seorang</a:t>
            </a:r>
            <a:r>
              <a:rPr lang="en-US" sz="1200"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Kaget</a:t>
            </a:r>
            <a:r>
              <a:rPr lang="en-US" sz="1200" i="1" kern="0" dirty="0">
                <a:ea typeface="Times New Roman" panose="02020603050405020304" pitchFamily="18" charset="0"/>
                <a:cs typeface="Times New Roman" panose="02020603050405020304" pitchFamily="18" charset="0"/>
              </a:rPr>
              <a:t> </a:t>
            </a:r>
            <a:r>
              <a:rPr lang="en-US" sz="1200" i="1" kern="0" dirty="0" err="1">
                <a:ea typeface="Times New Roman" panose="02020603050405020304" pitchFamily="18" charset="0"/>
                <a:cs typeface="Times New Roman" panose="02020603050405020304" pitchFamily="18" charset="0"/>
              </a:rPr>
              <a:t>kapepengan</a:t>
            </a:r>
            <a:r>
              <a:rPr lang="en-US" sz="1200" i="1" kern="0" dirty="0">
                <a:ea typeface="Times New Roman" panose="02020603050405020304" pitchFamily="18" charset="0"/>
                <a:cs typeface="Times New Roman" panose="02020603050405020304" pitchFamily="18" charset="0"/>
              </a:rPr>
              <a:t> </a:t>
            </a:r>
            <a:r>
              <a:rPr lang="en-US" sz="1200" kern="0" dirty="0">
                <a:ea typeface="Times New Roman" panose="02020603050405020304" pitchFamily="18" charset="0"/>
                <a:cs typeface="Times New Roman" panose="02020603050405020304" pitchFamily="18" charset="0"/>
              </a:rPr>
              <a:t>Namanya. </a:t>
            </a:r>
            <a:r>
              <a:rPr lang="en-US" sz="1200" kern="0" dirty="0">
                <a:ea typeface="Times New Roman" panose="02020603050405020304" pitchFamily="18" charset="0"/>
              </a:rPr>
              <a:t>Hal </a:t>
            </a:r>
            <a:r>
              <a:rPr lang="en-US" sz="1200" kern="0" dirty="0" err="1">
                <a:ea typeface="Times New Roman" panose="02020603050405020304" pitchFamily="18" charset="0"/>
              </a:rPr>
              <a:t>ini</a:t>
            </a:r>
            <a:r>
              <a:rPr lang="en-US" sz="1200" kern="0" dirty="0">
                <a:ea typeface="Times New Roman" panose="02020603050405020304" pitchFamily="18" charset="0"/>
              </a:rPr>
              <a:t> </a:t>
            </a:r>
            <a:r>
              <a:rPr lang="en-US" sz="1200" kern="0" dirty="0" err="1">
                <a:ea typeface="Times New Roman" panose="02020603050405020304" pitchFamily="18" charset="0"/>
              </a:rPr>
              <a:t>menunjukkan</a:t>
            </a:r>
            <a:r>
              <a:rPr lang="en-US" sz="1200" kern="0" dirty="0">
                <a:ea typeface="Times New Roman" panose="02020603050405020304" pitchFamily="18" charset="0"/>
              </a:rPr>
              <a:t> </a:t>
            </a:r>
            <a:r>
              <a:rPr lang="en-US" sz="1200" kern="0" dirty="0" err="1">
                <a:ea typeface="Times New Roman" panose="02020603050405020304" pitchFamily="18" charset="0"/>
              </a:rPr>
              <a:t>adanya</a:t>
            </a:r>
            <a:r>
              <a:rPr lang="en-US" sz="1200" kern="0" dirty="0">
                <a:ea typeface="Times New Roman" panose="02020603050405020304" pitchFamily="18" charset="0"/>
              </a:rPr>
              <a:t> </a:t>
            </a:r>
            <a:r>
              <a:rPr lang="en-US" sz="1200" kern="0" dirty="0" err="1">
                <a:ea typeface="Times New Roman" panose="02020603050405020304" pitchFamily="18" charset="0"/>
              </a:rPr>
              <a:t>keadilan</a:t>
            </a:r>
            <a:r>
              <a:rPr lang="en-US" sz="1200" kern="0" dirty="0">
                <a:ea typeface="Times New Roman" panose="02020603050405020304" pitchFamily="18" charset="0"/>
              </a:rPr>
              <a:t> yang </a:t>
            </a:r>
            <a:r>
              <a:rPr lang="en-US" sz="1200" kern="0" dirty="0" err="1">
                <a:ea typeface="Times New Roman" panose="02020603050405020304" pitchFamily="18" charset="0"/>
              </a:rPr>
              <a:t>diterapkan</a:t>
            </a:r>
            <a:r>
              <a:rPr lang="en-US" sz="1200" kern="0" dirty="0">
                <a:ea typeface="Times New Roman" panose="02020603050405020304" pitchFamily="18" charset="0"/>
              </a:rPr>
              <a:t> </a:t>
            </a:r>
            <a:r>
              <a:rPr lang="en-US" sz="1200" kern="0" dirty="0" err="1">
                <a:ea typeface="Times New Roman" panose="02020603050405020304" pitchFamily="18" charset="0"/>
              </a:rPr>
              <a:t>kepada</a:t>
            </a:r>
            <a:r>
              <a:rPr lang="en-US" sz="1200" kern="0" dirty="0">
                <a:ea typeface="Times New Roman" panose="02020603050405020304" pitchFamily="18" charset="0"/>
              </a:rPr>
              <a:t> rakyat </a:t>
            </a:r>
            <a:r>
              <a:rPr lang="en-US" sz="1200" kern="0" dirty="0" err="1">
                <a:ea typeface="Times New Roman" panose="02020603050405020304" pitchFamily="18" charset="0"/>
              </a:rPr>
              <a:t>karena</a:t>
            </a:r>
            <a:r>
              <a:rPr lang="en-US" sz="1200" kern="0" dirty="0">
                <a:ea typeface="Times New Roman" panose="02020603050405020304" pitchFamily="18" charset="0"/>
              </a:rPr>
              <a:t> </a:t>
            </a:r>
            <a:r>
              <a:rPr lang="en-US" sz="1200" kern="0" dirty="0" err="1">
                <a:ea typeface="Times New Roman" panose="02020603050405020304" pitchFamily="18" charset="0"/>
              </a:rPr>
              <a:t>dianggap</a:t>
            </a:r>
            <a:r>
              <a:rPr lang="en-US" sz="1200" kern="0" dirty="0">
                <a:ea typeface="Times New Roman" panose="02020603050405020304" pitchFamily="18" charset="0"/>
              </a:rPr>
              <a:t> </a:t>
            </a:r>
            <a:r>
              <a:rPr lang="en-US" sz="1200" kern="0" dirty="0" err="1">
                <a:ea typeface="Times New Roman" panose="02020603050405020304" pitchFamily="18" charset="0"/>
              </a:rPr>
              <a:t>telah</a:t>
            </a:r>
            <a:r>
              <a:rPr lang="en-US" sz="1200" kern="0" dirty="0">
                <a:ea typeface="Times New Roman" panose="02020603050405020304" pitchFamily="18" charset="0"/>
              </a:rPr>
              <a:t> </a:t>
            </a:r>
            <a:r>
              <a:rPr lang="en-US" sz="1200" kern="0" dirty="0" err="1">
                <a:ea typeface="Times New Roman" panose="02020603050405020304" pitchFamily="18" charset="0"/>
              </a:rPr>
              <a:t>melalaikan</a:t>
            </a:r>
            <a:r>
              <a:rPr lang="en-US" sz="1200" kern="0" dirty="0">
                <a:ea typeface="Times New Roman" panose="02020603050405020304" pitchFamily="18" charset="0"/>
              </a:rPr>
              <a:t> </a:t>
            </a:r>
            <a:r>
              <a:rPr lang="en-US" sz="1200" kern="0" dirty="0" err="1">
                <a:ea typeface="Times New Roman" panose="02020603050405020304" pitchFamily="18" charset="0"/>
              </a:rPr>
              <a:t>tanggung</a:t>
            </a:r>
            <a:r>
              <a:rPr lang="en-US" sz="1200" kern="0" dirty="0">
                <a:ea typeface="Times New Roman" panose="02020603050405020304" pitchFamily="18" charset="0"/>
              </a:rPr>
              <a:t> </a:t>
            </a:r>
            <a:r>
              <a:rPr lang="en-US" sz="1200" kern="0" dirty="0" err="1">
                <a:ea typeface="Times New Roman" panose="02020603050405020304" pitchFamily="18" charset="0"/>
              </a:rPr>
              <a:t>jawab</a:t>
            </a:r>
            <a:r>
              <a:rPr lang="en-US" sz="1200" kern="0" dirty="0">
                <a:ea typeface="Times New Roman" panose="02020603050405020304" pitchFamily="18" charset="0"/>
              </a:rPr>
              <a:t> </a:t>
            </a:r>
            <a:r>
              <a:rPr lang="en-US" sz="1200" kern="0" dirty="0" err="1">
                <a:ea typeface="Times New Roman" panose="02020603050405020304" pitchFamily="18" charset="0"/>
              </a:rPr>
              <a:t>menjaga</a:t>
            </a:r>
            <a:r>
              <a:rPr lang="en-US" sz="1200" kern="0" dirty="0">
                <a:ea typeface="Times New Roman" panose="02020603050405020304" pitchFamily="18" charset="0"/>
              </a:rPr>
              <a:t> </a:t>
            </a:r>
            <a:r>
              <a:rPr lang="en-US" sz="1200" kern="0" dirty="0" err="1">
                <a:ea typeface="Times New Roman" panose="02020603050405020304" pitchFamily="18" charset="0"/>
              </a:rPr>
              <a:t>keamanan</a:t>
            </a:r>
            <a:r>
              <a:rPr lang="en-US" sz="1200" kern="0" dirty="0">
                <a:ea typeface="Times New Roman" panose="02020603050405020304" pitchFamily="18" charset="0"/>
              </a:rPr>
              <a:t> </a:t>
            </a:r>
            <a:r>
              <a:rPr lang="en-US" sz="1200" kern="0" dirty="0" err="1">
                <a:ea typeface="Times New Roman" panose="02020603050405020304" pitchFamily="18" charset="0"/>
              </a:rPr>
              <a:t>desa</a:t>
            </a:r>
            <a:r>
              <a:rPr lang="en-US" sz="1200" kern="0" dirty="0">
                <a:ea typeface="Times New Roman" panose="02020603050405020304" pitchFamily="18" charset="0"/>
              </a:rPr>
              <a:t>. Oleh </a:t>
            </a:r>
            <a:r>
              <a:rPr lang="en-US" sz="1200" kern="0" dirty="0" err="1">
                <a:ea typeface="Times New Roman" panose="02020603050405020304" pitchFamily="18" charset="0"/>
              </a:rPr>
              <a:t>karena</a:t>
            </a:r>
            <a:r>
              <a:rPr lang="en-US" sz="1200" kern="0" dirty="0">
                <a:ea typeface="Times New Roman" panose="02020603050405020304" pitchFamily="18" charset="0"/>
              </a:rPr>
              <a:t> </a:t>
            </a:r>
            <a:r>
              <a:rPr lang="en-US" sz="1200" kern="0" dirty="0" err="1">
                <a:ea typeface="Times New Roman" panose="02020603050405020304" pitchFamily="18" charset="0"/>
              </a:rPr>
              <a:t>itu</a:t>
            </a:r>
            <a:r>
              <a:rPr lang="en-US" sz="1200" kern="0" dirty="0">
                <a:ea typeface="Times New Roman" panose="02020603050405020304" pitchFamily="18" charset="0"/>
              </a:rPr>
              <a:t> </a:t>
            </a:r>
            <a:r>
              <a:rPr lang="en-US" sz="1200" kern="0" dirty="0" err="1">
                <a:ea typeface="Times New Roman" panose="02020603050405020304" pitchFamily="18" charset="0"/>
              </a:rPr>
              <a:t>mereka</a:t>
            </a:r>
            <a:r>
              <a:rPr lang="en-US" sz="1200" kern="0" dirty="0">
                <a:ea typeface="Times New Roman" panose="02020603050405020304" pitchFamily="18" charset="0"/>
              </a:rPr>
              <a:t> </a:t>
            </a:r>
            <a:r>
              <a:rPr lang="en-US" sz="1200" kern="0" dirty="0" err="1">
                <a:ea typeface="Times New Roman" panose="02020603050405020304" pitchFamily="18" charset="0"/>
              </a:rPr>
              <a:t>patut</a:t>
            </a:r>
            <a:r>
              <a:rPr lang="en-US" sz="1200" kern="0" dirty="0">
                <a:ea typeface="Times New Roman" panose="02020603050405020304" pitchFamily="18" charset="0"/>
              </a:rPr>
              <a:t> </a:t>
            </a:r>
            <a:r>
              <a:rPr lang="en-US" sz="1200" kern="0" dirty="0" err="1">
                <a:ea typeface="Times New Roman" panose="02020603050405020304" pitchFamily="18" charset="0"/>
              </a:rPr>
              <a:t>dihukum</a:t>
            </a:r>
            <a:r>
              <a:rPr lang="en-US" sz="1200" kern="0" dirty="0">
                <a:ea typeface="Times New Roman" panose="02020603050405020304" pitchFamily="18" charset="0"/>
              </a:rPr>
              <a:t> </a:t>
            </a:r>
            <a:r>
              <a:rPr lang="en-US" sz="1200" kern="0" dirty="0" err="1">
                <a:ea typeface="Times New Roman" panose="02020603050405020304" pitchFamily="18" charset="0"/>
              </a:rPr>
              <a:t>denda</a:t>
            </a:r>
            <a:r>
              <a:rPr lang="en-US" sz="1200" kern="0" dirty="0">
                <a:ea typeface="Times New Roman" panose="02020603050405020304" pitchFamily="18" charset="0"/>
              </a:rPr>
              <a:t> </a:t>
            </a:r>
            <a:r>
              <a:rPr lang="en-US" sz="1200" kern="0" dirty="0" err="1">
                <a:ea typeface="Times New Roman" panose="02020603050405020304" pitchFamily="18" charset="0"/>
              </a:rPr>
              <a:t>atas</a:t>
            </a:r>
            <a:r>
              <a:rPr lang="en-US" sz="1200" kern="0" dirty="0">
                <a:ea typeface="Times New Roman" panose="02020603050405020304" pitchFamily="18" charset="0"/>
              </a:rPr>
              <a:t> </a:t>
            </a:r>
            <a:r>
              <a:rPr lang="en-US" sz="1200" kern="0" dirty="0" err="1">
                <a:ea typeface="Times New Roman" panose="02020603050405020304" pitchFamily="18" charset="0"/>
              </a:rPr>
              <a:t>kelalaian</a:t>
            </a:r>
            <a:r>
              <a:rPr lang="en-US" sz="1200" kern="0" dirty="0">
                <a:ea typeface="Times New Roman" panose="02020603050405020304" pitchFamily="18" charset="0"/>
              </a:rPr>
              <a:t> </a:t>
            </a:r>
            <a:r>
              <a:rPr lang="en-US" sz="1200" kern="0" dirty="0" err="1">
                <a:ea typeface="Times New Roman" panose="02020603050405020304" pitchFamily="18" charset="0"/>
              </a:rPr>
              <a:t>tersebut</a:t>
            </a:r>
            <a:r>
              <a:rPr lang="en-US" sz="1200" kern="0" dirty="0">
                <a:ea typeface="Times New Roman" panose="02020603050405020304" pitchFamily="18" charset="0"/>
              </a:rPr>
              <a:t>. Nilai </a:t>
            </a:r>
            <a:r>
              <a:rPr lang="en-US" sz="1200" kern="0" dirty="0" err="1">
                <a:ea typeface="Times New Roman" panose="02020603050405020304" pitchFamily="18" charset="0"/>
              </a:rPr>
              <a:t>kegotong</a:t>
            </a:r>
            <a:r>
              <a:rPr lang="en-US" sz="1200" kern="0" dirty="0">
                <a:ea typeface="Times New Roman" panose="02020603050405020304" pitchFamily="18" charset="0"/>
              </a:rPr>
              <a:t> </a:t>
            </a:r>
            <a:r>
              <a:rPr lang="en-US" sz="1200" kern="0" dirty="0" err="1">
                <a:ea typeface="Times New Roman" panose="02020603050405020304" pitchFamily="18" charset="0"/>
              </a:rPr>
              <a:t>royongan</a:t>
            </a:r>
            <a:r>
              <a:rPr lang="en-US" sz="1200" kern="0" dirty="0">
                <a:ea typeface="Times New Roman" panose="02020603050405020304" pitchFamily="18" charset="0"/>
              </a:rPr>
              <a:t> </a:t>
            </a:r>
            <a:r>
              <a:rPr lang="en-US" sz="1200" kern="0" dirty="0" err="1">
                <a:ea typeface="Times New Roman" panose="02020603050405020304" pitchFamily="18" charset="0"/>
              </a:rPr>
              <a:t>semacam</a:t>
            </a:r>
            <a:r>
              <a:rPr lang="en-US" sz="1200" kern="0" dirty="0">
                <a:ea typeface="Times New Roman" panose="02020603050405020304" pitchFamily="18" charset="0"/>
              </a:rPr>
              <a:t> </a:t>
            </a:r>
            <a:r>
              <a:rPr lang="en-US" sz="1200" kern="0" dirty="0" err="1">
                <a:ea typeface="Times New Roman" panose="02020603050405020304" pitchFamily="18" charset="0"/>
              </a:rPr>
              <a:t>itu</a:t>
            </a:r>
            <a:r>
              <a:rPr lang="en-US" sz="1200" kern="0" dirty="0">
                <a:ea typeface="Times New Roman" panose="02020603050405020304" pitchFamily="18" charset="0"/>
              </a:rPr>
              <a:t> </a:t>
            </a:r>
            <a:r>
              <a:rPr lang="en-US" sz="1200" kern="0" dirty="0" err="1">
                <a:ea typeface="Times New Roman" panose="02020603050405020304" pitchFamily="18" charset="0"/>
              </a:rPr>
              <a:t>dewasa</a:t>
            </a:r>
            <a:r>
              <a:rPr lang="en-US" sz="1200" kern="0" dirty="0">
                <a:ea typeface="Times New Roman" panose="02020603050405020304" pitchFamily="18" charset="0"/>
              </a:rPr>
              <a:t> </a:t>
            </a:r>
            <a:r>
              <a:rPr lang="en-US" sz="1200" kern="0" dirty="0" err="1">
                <a:ea typeface="Times New Roman" panose="02020603050405020304" pitchFamily="18" charset="0"/>
              </a:rPr>
              <a:t>ini</a:t>
            </a:r>
            <a:r>
              <a:rPr lang="en-US" sz="1200" kern="0" dirty="0">
                <a:ea typeface="Times New Roman" panose="02020603050405020304" pitchFamily="18" charset="0"/>
              </a:rPr>
              <a:t> </a:t>
            </a:r>
            <a:r>
              <a:rPr lang="en-US" sz="1200" kern="0" dirty="0" err="1">
                <a:ea typeface="Times New Roman" panose="02020603050405020304" pitchFamily="18" charset="0"/>
              </a:rPr>
              <a:t>sudah</a:t>
            </a:r>
            <a:r>
              <a:rPr lang="en-US" sz="1200" kern="0" dirty="0">
                <a:ea typeface="Times New Roman" panose="02020603050405020304" pitchFamily="18" charset="0"/>
              </a:rPr>
              <a:t> </a:t>
            </a:r>
            <a:r>
              <a:rPr lang="en-US" sz="1200" kern="0" dirty="0" err="1">
                <a:ea typeface="Times New Roman" panose="02020603050405020304" pitchFamily="18" charset="0"/>
              </a:rPr>
              <a:t>mengalami</a:t>
            </a:r>
            <a:r>
              <a:rPr lang="en-US" sz="1200" kern="0" dirty="0">
                <a:ea typeface="Times New Roman" panose="02020603050405020304" pitchFamily="18" charset="0"/>
              </a:rPr>
              <a:t> </a:t>
            </a:r>
            <a:r>
              <a:rPr lang="en-US" sz="1200" kern="0" dirty="0" err="1">
                <a:ea typeface="Times New Roman" panose="02020603050405020304" pitchFamily="18" charset="0"/>
              </a:rPr>
              <a:t>pergeseran</a:t>
            </a:r>
            <a:r>
              <a:rPr lang="en-US" sz="1200" kern="0" dirty="0">
                <a:ea typeface="Times New Roman" panose="02020603050405020304" pitchFamily="18" charset="0"/>
              </a:rPr>
              <a:t>, </a:t>
            </a:r>
            <a:r>
              <a:rPr lang="en-US" sz="1200" kern="0" dirty="0" err="1">
                <a:ea typeface="Times New Roman" panose="02020603050405020304" pitchFamily="18" charset="0"/>
              </a:rPr>
              <a:t>Tanggung</a:t>
            </a:r>
            <a:r>
              <a:rPr lang="en-US" sz="1200" kern="0" dirty="0">
                <a:ea typeface="Times New Roman" panose="02020603050405020304" pitchFamily="18" charset="0"/>
              </a:rPr>
              <a:t> </a:t>
            </a:r>
            <a:r>
              <a:rPr lang="en-US" sz="1200" kern="0" dirty="0" err="1">
                <a:ea typeface="Times New Roman" panose="02020603050405020304" pitchFamily="18" charset="0"/>
              </a:rPr>
              <a:t>jawab</a:t>
            </a:r>
            <a:r>
              <a:rPr lang="en-US" sz="1200" kern="0" dirty="0">
                <a:ea typeface="Times New Roman" panose="02020603050405020304" pitchFamily="18" charset="0"/>
              </a:rPr>
              <a:t> </a:t>
            </a:r>
            <a:r>
              <a:rPr lang="en-US" sz="1200" kern="0" dirty="0" err="1">
                <a:ea typeface="Times New Roman" panose="02020603050405020304" pitchFamily="18" charset="0"/>
              </a:rPr>
              <a:t>memikul</a:t>
            </a:r>
            <a:r>
              <a:rPr lang="en-US" sz="1200" kern="0" dirty="0">
                <a:ea typeface="Times New Roman" panose="02020603050405020304" pitchFamily="18" charset="0"/>
              </a:rPr>
              <a:t> </a:t>
            </a:r>
            <a:r>
              <a:rPr lang="en-US" sz="1200" kern="0" dirty="0" err="1">
                <a:ea typeface="Times New Roman" panose="02020603050405020304" pitchFamily="18" charset="0"/>
              </a:rPr>
              <a:t>hukuman</a:t>
            </a:r>
            <a:r>
              <a:rPr lang="en-US" sz="1200" kern="0" dirty="0">
                <a:ea typeface="Times New Roman" panose="02020603050405020304" pitchFamily="18" charset="0"/>
              </a:rPr>
              <a:t> </a:t>
            </a:r>
            <a:r>
              <a:rPr lang="en-US" sz="1200" kern="0" dirty="0" err="1">
                <a:ea typeface="Times New Roman" panose="02020603050405020304" pitchFamily="18" charset="0"/>
              </a:rPr>
              <a:t>dibebankan</a:t>
            </a:r>
            <a:r>
              <a:rPr lang="en-US" sz="1200" kern="0" dirty="0">
                <a:ea typeface="Times New Roman" panose="02020603050405020304" pitchFamily="18" charset="0"/>
              </a:rPr>
              <a:t> </a:t>
            </a:r>
            <a:r>
              <a:rPr lang="en-US" sz="1200" kern="0" dirty="0" err="1">
                <a:ea typeface="Times New Roman" panose="02020603050405020304" pitchFamily="18" charset="0"/>
              </a:rPr>
              <a:t>kepada</a:t>
            </a:r>
            <a:r>
              <a:rPr lang="en-US" sz="1200" kern="0" dirty="0">
                <a:ea typeface="Times New Roman" panose="02020603050405020304" pitchFamily="18" charset="0"/>
              </a:rPr>
              <a:t> </a:t>
            </a:r>
            <a:r>
              <a:rPr lang="en-US" sz="1200" kern="0" dirty="0" err="1">
                <a:ea typeface="Times New Roman" panose="02020603050405020304" pitchFamily="18" charset="0"/>
              </a:rPr>
              <a:t>si</a:t>
            </a:r>
            <a:r>
              <a:rPr lang="en-US" sz="1200" kern="0" dirty="0">
                <a:ea typeface="Times New Roman" panose="02020603050405020304" pitchFamily="18" charset="0"/>
              </a:rPr>
              <a:t> </a:t>
            </a:r>
            <a:r>
              <a:rPr lang="en-US" sz="1200" kern="0" dirty="0" err="1">
                <a:ea typeface="Times New Roman" panose="02020603050405020304" pitchFamily="18" charset="0"/>
              </a:rPr>
              <a:t>pelaku</a:t>
            </a:r>
            <a:r>
              <a:rPr lang="en-US" sz="1200" kern="0" dirty="0">
                <a:ea typeface="Times New Roman" panose="02020603050405020304" pitchFamily="18" charset="0"/>
              </a:rPr>
              <a:t> </a:t>
            </a:r>
            <a:r>
              <a:rPr lang="en-US" sz="1200" kern="0" dirty="0" err="1">
                <a:ea typeface="Times New Roman" panose="02020603050405020304" pitchFamily="18" charset="0"/>
              </a:rPr>
              <a:t>pencurian</a:t>
            </a:r>
            <a:r>
              <a:rPr lang="en-US" sz="1200" kern="0" dirty="0">
                <a:ea typeface="Times New Roman" panose="02020603050405020304" pitchFamily="18" charset="0"/>
              </a:rPr>
              <a:t> </a:t>
            </a:r>
            <a:r>
              <a:rPr lang="en-US" sz="1200" kern="0" dirty="0" err="1">
                <a:ea typeface="Times New Roman" panose="02020603050405020304" pitchFamily="18" charset="0"/>
              </a:rPr>
              <a:t>saja</a:t>
            </a:r>
            <a:r>
              <a:rPr lang="en-US" sz="1200" kern="0" dirty="0">
                <a:ea typeface="Times New Roman" panose="02020603050405020304" pitchFamily="18" charset="0"/>
              </a:rPr>
              <a:t>, </a:t>
            </a:r>
            <a:r>
              <a:rPr lang="en-US" sz="1200" kern="0" dirty="0" err="1">
                <a:ea typeface="Times New Roman" panose="02020603050405020304" pitchFamily="18" charset="0"/>
              </a:rPr>
              <a:t>sedang</a:t>
            </a:r>
            <a:r>
              <a:rPr lang="en-US" sz="1200" kern="0" dirty="0">
                <a:ea typeface="Times New Roman" panose="02020603050405020304" pitchFamily="18" charset="0"/>
              </a:rPr>
              <a:t> </a:t>
            </a:r>
            <a:r>
              <a:rPr lang="en-US" sz="1200" kern="0" dirty="0" err="1">
                <a:ea typeface="Times New Roman" panose="02020603050405020304" pitchFamily="18" charset="0"/>
              </a:rPr>
              <a:t>masyarakat</a:t>
            </a:r>
            <a:r>
              <a:rPr lang="en-US" sz="1200" kern="0" dirty="0">
                <a:ea typeface="Times New Roman" panose="02020603050405020304" pitchFamily="18" charset="0"/>
              </a:rPr>
              <a:t> </a:t>
            </a:r>
            <a:r>
              <a:rPr lang="en-US" sz="1200" kern="0" dirty="0" err="1">
                <a:ea typeface="Times New Roman" panose="02020603050405020304" pitchFamily="18" charset="0"/>
              </a:rPr>
              <a:t>tidak</a:t>
            </a:r>
            <a:r>
              <a:rPr lang="en-US" sz="1200" kern="0" dirty="0">
                <a:ea typeface="Times New Roman" panose="02020603050405020304" pitchFamily="18" charset="0"/>
              </a:rPr>
              <a:t> </a:t>
            </a:r>
            <a:r>
              <a:rPr lang="en-US" sz="1200" kern="0" dirty="0" err="1">
                <a:ea typeface="Times New Roman" panose="02020603050405020304" pitchFamily="18" charset="0"/>
              </a:rPr>
              <a:t>mendapat</a:t>
            </a:r>
            <a:r>
              <a:rPr lang="en-US" sz="1200" kern="0" dirty="0">
                <a:ea typeface="Times New Roman" panose="02020603050405020304" pitchFamily="18" charset="0"/>
              </a:rPr>
              <a:t> </a:t>
            </a:r>
            <a:r>
              <a:rPr lang="en-US" sz="1200" kern="0" dirty="0" err="1">
                <a:ea typeface="Times New Roman" panose="02020603050405020304" pitchFamily="18" charset="0"/>
              </a:rPr>
              <a:t>beban</a:t>
            </a:r>
            <a:r>
              <a:rPr lang="en-US" sz="1200" kern="0" dirty="0">
                <a:ea typeface="Times New Roman" panose="02020603050405020304" pitchFamily="18" charset="0"/>
              </a:rPr>
              <a:t> </a:t>
            </a:r>
            <a:r>
              <a:rPr lang="en-US" sz="1200" kern="0" dirty="0" err="1">
                <a:ea typeface="Times New Roman" panose="02020603050405020304" pitchFamily="18" charset="0"/>
              </a:rPr>
              <a:t>apapun</a:t>
            </a:r>
            <a:r>
              <a:rPr lang="en-US" sz="1200" kern="0" dirty="0">
                <a:ea typeface="Times New Roman" panose="02020603050405020304" pitchFamily="18" charset="0"/>
              </a:rPr>
              <a:t>. </a:t>
            </a:r>
            <a:r>
              <a:rPr lang="en-US" sz="1200" kern="0" dirty="0" err="1">
                <a:ea typeface="Times New Roman" panose="02020603050405020304" pitchFamily="18" charset="0"/>
              </a:rPr>
              <a:t>Dengan</a:t>
            </a:r>
            <a:r>
              <a:rPr lang="en-US" sz="1200" kern="0" dirty="0">
                <a:ea typeface="Times New Roman" panose="02020603050405020304" pitchFamily="18" charset="0"/>
              </a:rPr>
              <a:t> </a:t>
            </a:r>
            <a:r>
              <a:rPr lang="en-US" sz="1200" kern="0" dirty="0" err="1">
                <a:ea typeface="Times New Roman" panose="02020603050405020304" pitchFamily="18" charset="0"/>
              </a:rPr>
              <a:t>demikian</a:t>
            </a:r>
            <a:r>
              <a:rPr lang="en-US" sz="1200" kern="0" dirty="0">
                <a:ea typeface="Times New Roman" panose="02020603050405020304" pitchFamily="18" charset="0"/>
              </a:rPr>
              <a:t> </a:t>
            </a:r>
            <a:r>
              <a:rPr lang="en-US" sz="1200" kern="0" dirty="0" err="1">
                <a:ea typeface="Times New Roman" panose="02020603050405020304" pitchFamily="18" charset="0"/>
              </a:rPr>
              <a:t>tindakan</a:t>
            </a:r>
            <a:r>
              <a:rPr lang="en-US" sz="1200" kern="0" dirty="0">
                <a:ea typeface="Times New Roman" panose="02020603050405020304" pitchFamily="18" charset="0"/>
              </a:rPr>
              <a:t> </a:t>
            </a:r>
            <a:r>
              <a:rPr lang="en-US" sz="1200" kern="0" dirty="0" err="1">
                <a:ea typeface="Times New Roman" panose="02020603050405020304" pitchFamily="18" charset="0"/>
              </a:rPr>
              <a:t>pencurian</a:t>
            </a:r>
            <a:r>
              <a:rPr lang="en-US" sz="1200" kern="0" dirty="0">
                <a:ea typeface="Times New Roman" panose="02020603050405020304" pitchFamily="18" charset="0"/>
              </a:rPr>
              <a:t> </a:t>
            </a:r>
            <a:r>
              <a:rPr lang="en-US" sz="1200" kern="0" dirty="0" err="1">
                <a:ea typeface="Times New Roman" panose="02020603050405020304" pitchFamily="18" charset="0"/>
              </a:rPr>
              <a:t>sekarang</a:t>
            </a:r>
            <a:r>
              <a:rPr lang="en-US" sz="1200" kern="0" dirty="0">
                <a:ea typeface="Times New Roman" panose="02020603050405020304" pitchFamily="18" charset="0"/>
              </a:rPr>
              <a:t> </a:t>
            </a:r>
            <a:r>
              <a:rPr lang="en-US" sz="1200" kern="0" dirty="0" err="1">
                <a:ea typeface="Times New Roman" panose="02020603050405020304" pitchFamily="18" charset="0"/>
              </a:rPr>
              <a:t>ini</a:t>
            </a:r>
            <a:r>
              <a:rPr lang="en-US" sz="1200" kern="0" dirty="0">
                <a:ea typeface="Times New Roman" panose="02020603050405020304" pitchFamily="18" charset="0"/>
              </a:rPr>
              <a:t> </a:t>
            </a:r>
            <a:r>
              <a:rPr lang="en-US" sz="1200" kern="0" dirty="0" err="1">
                <a:ea typeface="Times New Roman" panose="02020603050405020304" pitchFamily="18" charset="0"/>
              </a:rPr>
              <a:t>lebih</a:t>
            </a:r>
            <a:r>
              <a:rPr lang="en-US" sz="1200" kern="0" dirty="0">
                <a:ea typeface="Times New Roman" panose="02020603050405020304" pitchFamily="18" charset="0"/>
              </a:rPr>
              <a:t> </a:t>
            </a:r>
            <a:r>
              <a:rPr lang="en-US" sz="1200" kern="0" dirty="0" err="1">
                <a:ea typeface="Times New Roman" panose="02020603050405020304" pitchFamily="18" charset="0"/>
              </a:rPr>
              <a:t>berani</a:t>
            </a:r>
            <a:r>
              <a:rPr lang="en-US" sz="1200" kern="0" dirty="0">
                <a:ea typeface="Times New Roman" panose="02020603050405020304" pitchFamily="18" charset="0"/>
              </a:rPr>
              <a:t> </a:t>
            </a:r>
            <a:r>
              <a:rPr lang="en-US" sz="1200" kern="0" dirty="0" err="1">
                <a:ea typeface="Times New Roman" panose="02020603050405020304" pitchFamily="18" charset="0"/>
              </a:rPr>
              <a:t>dilakukan</a:t>
            </a:r>
            <a:r>
              <a:rPr lang="en-US" sz="1200" kern="0" dirty="0">
                <a:ea typeface="Times New Roman" panose="02020603050405020304" pitchFamily="18" charset="0"/>
              </a:rPr>
              <a:t>. </a:t>
            </a:r>
            <a:r>
              <a:rPr lang="en-US" sz="1200" kern="0" dirty="0" err="1">
                <a:ea typeface="Times New Roman" panose="02020603050405020304" pitchFamily="18" charset="0"/>
              </a:rPr>
              <a:t>Lebih-lebih</a:t>
            </a:r>
            <a:r>
              <a:rPr lang="en-US" sz="1200" kern="0" dirty="0">
                <a:ea typeface="Times New Roman" panose="02020603050405020304" pitchFamily="18" charset="0"/>
              </a:rPr>
              <a:t> pada </a:t>
            </a:r>
            <a:r>
              <a:rPr lang="en-US" sz="1200" kern="0" dirty="0" err="1">
                <a:ea typeface="Times New Roman" panose="02020603050405020304" pitchFamily="18" charset="0"/>
              </a:rPr>
              <a:t>jaman</a:t>
            </a:r>
            <a:r>
              <a:rPr lang="en-US" sz="1200" kern="0" dirty="0">
                <a:ea typeface="Times New Roman" panose="02020603050405020304" pitchFamily="18" charset="0"/>
              </a:rPr>
              <a:t> </a:t>
            </a:r>
            <a:r>
              <a:rPr lang="en-US" sz="1200" kern="0" dirty="0" err="1">
                <a:ea typeface="Times New Roman" panose="02020603050405020304" pitchFamily="18" charset="0"/>
              </a:rPr>
              <a:t>moderen</a:t>
            </a:r>
            <a:r>
              <a:rPr lang="en-US" sz="1200" kern="0" dirty="0">
                <a:ea typeface="Times New Roman" panose="02020603050405020304" pitchFamily="18" charset="0"/>
              </a:rPr>
              <a:t> </a:t>
            </a:r>
            <a:r>
              <a:rPr lang="en-US" sz="1200" kern="0" dirty="0" err="1">
                <a:ea typeface="Times New Roman" panose="02020603050405020304" pitchFamily="18" charset="0"/>
              </a:rPr>
              <a:t>sekarang</a:t>
            </a:r>
            <a:r>
              <a:rPr lang="en-US" sz="1200" kern="0" dirty="0">
                <a:ea typeface="Times New Roman" panose="02020603050405020304" pitchFamily="18" charset="0"/>
              </a:rPr>
              <a:t> </a:t>
            </a:r>
            <a:r>
              <a:rPr lang="en-US" sz="1200" kern="0" dirty="0" err="1">
                <a:ea typeface="Times New Roman" panose="02020603050405020304" pitchFamily="18" charset="0"/>
              </a:rPr>
              <a:t>ini</a:t>
            </a:r>
            <a:r>
              <a:rPr lang="en-US" sz="1200" kern="0" dirty="0">
                <a:ea typeface="Times New Roman" panose="02020603050405020304" pitchFamily="18" charset="0"/>
              </a:rPr>
              <a:t>, </a:t>
            </a:r>
            <a:r>
              <a:rPr lang="en-US" sz="1200" kern="0" dirty="0" err="1">
                <a:ea typeface="Times New Roman" panose="02020603050405020304" pitchFamily="18" charset="0"/>
              </a:rPr>
              <a:t>peralatan</a:t>
            </a:r>
            <a:r>
              <a:rPr lang="en-US" sz="1200" kern="0" dirty="0">
                <a:ea typeface="Times New Roman" panose="02020603050405020304" pitchFamily="18" charset="0"/>
              </a:rPr>
              <a:t> </a:t>
            </a:r>
            <a:r>
              <a:rPr lang="en-US" sz="1200" kern="0" dirty="0" err="1">
                <a:ea typeface="Times New Roman" panose="02020603050405020304" pitchFamily="18" charset="0"/>
              </a:rPr>
              <a:t>semakin</a:t>
            </a:r>
            <a:r>
              <a:rPr lang="en-US" sz="1200" kern="0" dirty="0">
                <a:ea typeface="Times New Roman" panose="02020603050405020304" pitchFamily="18" charset="0"/>
              </a:rPr>
              <a:t> </a:t>
            </a:r>
            <a:r>
              <a:rPr lang="en-US" sz="1200" kern="0" dirty="0" err="1">
                <a:ea typeface="Times New Roman" panose="02020603050405020304" pitchFamily="18" charset="0"/>
              </a:rPr>
              <a:t>canggih</a:t>
            </a:r>
            <a:r>
              <a:rPr lang="en-US" sz="1200" kern="0" dirty="0">
                <a:ea typeface="Times New Roman" panose="02020603050405020304" pitchFamily="18" charset="0"/>
              </a:rPr>
              <a:t> </a:t>
            </a:r>
            <a:r>
              <a:rPr lang="en-US" sz="1200" kern="0" dirty="0" err="1">
                <a:ea typeface="Times New Roman" panose="02020603050405020304" pitchFamily="18" charset="0"/>
              </a:rPr>
              <a:t>sehingga</a:t>
            </a:r>
            <a:r>
              <a:rPr lang="en-US" sz="1200" kern="0" dirty="0">
                <a:ea typeface="Times New Roman" panose="02020603050405020304" pitchFamily="18" charset="0"/>
              </a:rPr>
              <a:t> rasa </a:t>
            </a:r>
            <a:r>
              <a:rPr lang="en-US" sz="1200" kern="0" dirty="0" err="1">
                <a:ea typeface="Times New Roman" panose="02020603050405020304" pitchFamily="18" charset="0"/>
              </a:rPr>
              <a:t>takut</a:t>
            </a:r>
            <a:r>
              <a:rPr lang="en-US" sz="1200" kern="0" dirty="0">
                <a:ea typeface="Times New Roman" panose="02020603050405020304" pitchFamily="18" charset="0"/>
              </a:rPr>
              <a:t> </a:t>
            </a:r>
            <a:r>
              <a:rPr lang="en-US" sz="1200" kern="0" dirty="0" err="1">
                <a:ea typeface="Times New Roman" panose="02020603050405020304" pitchFamily="18" charset="0"/>
              </a:rPr>
              <a:t>masyarakat</a:t>
            </a:r>
            <a:r>
              <a:rPr lang="en-US" sz="1200" kern="0" dirty="0">
                <a:ea typeface="Times New Roman" panose="02020603050405020304" pitchFamily="18" charset="0"/>
              </a:rPr>
              <a:t> </a:t>
            </a:r>
            <a:r>
              <a:rPr lang="en-US" sz="1200" kern="0" dirty="0" err="1">
                <a:ea typeface="Times New Roman" panose="02020603050405020304" pitchFamily="18" charset="0"/>
              </a:rPr>
              <a:t>semakin</a:t>
            </a:r>
            <a:r>
              <a:rPr lang="en-US" sz="1200" kern="0" dirty="0">
                <a:ea typeface="Times New Roman" panose="02020603050405020304" pitchFamily="18" charset="0"/>
              </a:rPr>
              <a:t> </a:t>
            </a:r>
            <a:r>
              <a:rPr lang="en-US" sz="1200" kern="0" dirty="0" err="1">
                <a:ea typeface="Times New Roman" panose="02020603050405020304" pitchFamily="18" charset="0"/>
              </a:rPr>
              <a:t>tebal</a:t>
            </a:r>
            <a:r>
              <a:rPr lang="en-US" sz="1200" kern="0" dirty="0">
                <a:ea typeface="Times New Roman" panose="02020603050405020304" pitchFamily="18" charset="0"/>
              </a:rPr>
              <a:t>. </a:t>
            </a:r>
            <a:r>
              <a:rPr lang="en-US" sz="1200" kern="0" dirty="0" err="1">
                <a:ea typeface="Times New Roman" panose="02020603050405020304" pitchFamily="18" charset="0"/>
              </a:rPr>
              <a:t>Akibatnya</a:t>
            </a:r>
            <a:r>
              <a:rPr lang="en-US" sz="1200" kern="0" dirty="0">
                <a:ea typeface="Times New Roman" panose="02020603050405020304" pitchFamily="18" charset="0"/>
              </a:rPr>
              <a:t> </a:t>
            </a:r>
            <a:r>
              <a:rPr lang="en-US" sz="1200" kern="0" dirty="0" err="1">
                <a:ea typeface="Times New Roman" panose="02020603050405020304" pitchFamily="18" charset="0"/>
              </a:rPr>
              <a:t>apabila</a:t>
            </a:r>
            <a:r>
              <a:rPr lang="en-US" sz="1200" kern="0" dirty="0">
                <a:ea typeface="Times New Roman" panose="02020603050405020304" pitchFamily="18" charset="0"/>
              </a:rPr>
              <a:t> </a:t>
            </a:r>
            <a:r>
              <a:rPr lang="en-US" sz="1200" kern="0" dirty="0" err="1">
                <a:ea typeface="Times New Roman" panose="02020603050405020304" pitchFamily="18" charset="0"/>
              </a:rPr>
              <a:t>terjadi</a:t>
            </a:r>
            <a:r>
              <a:rPr lang="en-US" sz="1200" kern="0" dirty="0">
                <a:ea typeface="Times New Roman" panose="02020603050405020304" pitchFamily="18" charset="0"/>
              </a:rPr>
              <a:t> </a:t>
            </a:r>
            <a:r>
              <a:rPr lang="en-US" sz="1200" kern="0" dirty="0" err="1">
                <a:ea typeface="Times New Roman" panose="02020603050405020304" pitchFamily="18" charset="0"/>
              </a:rPr>
              <a:t>suatu</a:t>
            </a:r>
            <a:r>
              <a:rPr lang="en-US" sz="1200" kern="0" dirty="0">
                <a:ea typeface="Times New Roman" panose="02020603050405020304" pitchFamily="18" charset="0"/>
              </a:rPr>
              <a:t> </a:t>
            </a:r>
            <a:r>
              <a:rPr lang="en-US" sz="1200" kern="0" dirty="0" err="1">
                <a:ea typeface="Times New Roman" panose="02020603050405020304" pitchFamily="18" charset="0"/>
              </a:rPr>
              <a:t>pencurian</a:t>
            </a:r>
            <a:r>
              <a:rPr lang="en-US" sz="1200" kern="0" dirty="0">
                <a:ea typeface="Times New Roman" panose="02020603050405020304" pitchFamily="18" charset="0"/>
              </a:rPr>
              <a:t> </a:t>
            </a:r>
            <a:r>
              <a:rPr lang="en-US" sz="1200" kern="0" dirty="0" err="1">
                <a:ea typeface="Times New Roman" panose="02020603050405020304" pitchFamily="18" charset="0"/>
              </a:rPr>
              <a:t>atau</a:t>
            </a:r>
            <a:r>
              <a:rPr lang="en-US" sz="1200" kern="0" dirty="0">
                <a:ea typeface="Times New Roman" panose="02020603050405020304" pitchFamily="18" charset="0"/>
              </a:rPr>
              <a:t> </a:t>
            </a:r>
            <a:r>
              <a:rPr lang="en-US" sz="1200" kern="0" dirty="0" err="1">
                <a:ea typeface="Times New Roman" panose="02020603050405020304" pitchFamily="18" charset="0"/>
              </a:rPr>
              <a:t>kejahatan</a:t>
            </a:r>
            <a:r>
              <a:rPr lang="en-US" sz="1200" kern="0" dirty="0">
                <a:ea typeface="Times New Roman" panose="02020603050405020304" pitchFamily="18" charset="0"/>
              </a:rPr>
              <a:t> di kampung, </a:t>
            </a:r>
            <a:r>
              <a:rPr lang="en-US" sz="1200" kern="0" dirty="0" err="1">
                <a:ea typeface="Times New Roman" panose="02020603050405020304" pitchFamily="18" charset="0"/>
              </a:rPr>
              <a:t>penduduk</a:t>
            </a:r>
            <a:r>
              <a:rPr lang="en-US" sz="1200" kern="0" dirty="0">
                <a:ea typeface="Times New Roman" panose="02020603050405020304" pitchFamily="18" charset="0"/>
              </a:rPr>
              <a:t> kampung </a:t>
            </a:r>
            <a:r>
              <a:rPr lang="en-US" sz="1200" kern="0" dirty="0" err="1">
                <a:ea typeface="Times New Roman" panose="02020603050405020304" pitchFamily="18" charset="0"/>
              </a:rPr>
              <a:t>semakin</a:t>
            </a:r>
            <a:r>
              <a:rPr lang="en-US" sz="1200" kern="0" dirty="0">
                <a:ea typeface="Times New Roman" panose="02020603050405020304" pitchFamily="18" charset="0"/>
              </a:rPr>
              <a:t> </a:t>
            </a:r>
            <a:r>
              <a:rPr lang="en-US" sz="1200" kern="0" dirty="0" err="1">
                <a:ea typeface="Times New Roman" panose="02020603050405020304" pitchFamily="18" charset="0"/>
              </a:rPr>
              <a:t>tidak</a:t>
            </a:r>
            <a:r>
              <a:rPr lang="en-US" sz="1200" kern="0" dirty="0">
                <a:ea typeface="Times New Roman" panose="02020603050405020304" pitchFamily="18" charset="0"/>
              </a:rPr>
              <a:t> </a:t>
            </a:r>
            <a:r>
              <a:rPr lang="en-US" sz="1200" kern="0" dirty="0" err="1">
                <a:ea typeface="Times New Roman" panose="02020603050405020304" pitchFamily="18" charset="0"/>
              </a:rPr>
              <a:t>berani</a:t>
            </a:r>
            <a:r>
              <a:rPr lang="en-US" sz="1200" kern="0" dirty="0">
                <a:ea typeface="Times New Roman" panose="02020603050405020304" pitchFamily="18" charset="0"/>
              </a:rPr>
              <a:t> </a:t>
            </a:r>
            <a:r>
              <a:rPr lang="en-US" sz="1200" kern="0" dirty="0" err="1">
                <a:ea typeface="Times New Roman" panose="02020603050405020304" pitchFamily="18" charset="0"/>
              </a:rPr>
              <a:t>keluar</a:t>
            </a:r>
            <a:r>
              <a:rPr lang="en-US" sz="1200" kern="0" dirty="0">
                <a:ea typeface="Times New Roman" panose="02020603050405020304" pitchFamily="18" charset="0"/>
              </a:rPr>
              <a:t> </a:t>
            </a:r>
            <a:r>
              <a:rPr lang="en-US" sz="1200" kern="0" dirty="0" err="1">
                <a:ea typeface="Times New Roman" panose="02020603050405020304" pitchFamily="18" charset="0"/>
              </a:rPr>
              <a:t>atau</a:t>
            </a:r>
            <a:r>
              <a:rPr lang="en-US" sz="1200" kern="0" dirty="0">
                <a:ea typeface="Times New Roman" panose="02020603050405020304" pitchFamily="18" charset="0"/>
              </a:rPr>
              <a:t> </a:t>
            </a:r>
            <a:r>
              <a:rPr lang="en-US" sz="1200" kern="0" dirty="0" err="1">
                <a:ea typeface="Times New Roman" panose="02020603050405020304" pitchFamily="18" charset="0"/>
              </a:rPr>
              <a:t>membantu</a:t>
            </a:r>
            <a:r>
              <a:rPr lang="en-US" sz="1200" kern="0" dirty="0">
                <a:ea typeface="Times New Roman" panose="02020603050405020304" pitchFamily="18" charset="0"/>
              </a:rPr>
              <a:t>.</a:t>
            </a:r>
            <a:endParaRPr lang="en-US" sz="1200" dirty="0"/>
          </a:p>
          <a:p>
            <a:pPr marL="263525" algn="just">
              <a:lnSpc>
                <a:spcPct val="100000"/>
              </a:lnSpc>
              <a:spcBef>
                <a:spcPts val="0"/>
              </a:spcBef>
              <a:spcAft>
                <a:spcPts val="1200"/>
              </a:spcAft>
              <a:buFont typeface="Wingdings" panose="05000000000000000000" pitchFamily="2" charset="2"/>
              <a:buChar char="v"/>
            </a:pPr>
            <a:endParaRPr lang="en-US" sz="1200" kern="100" dirty="0">
              <a:effectLst/>
              <a:ea typeface="Calibri" panose="020F0502020204030204" pitchFamily="34"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A2772C14-71FB-4FED-9431-8633EE02C36D}"/>
              </a:ext>
            </a:extLst>
          </p:cNvPr>
          <p:cNvCxnSpPr>
            <a:cxnSpLocks/>
          </p:cNvCxnSpPr>
          <p:nvPr/>
        </p:nvCxnSpPr>
        <p:spPr>
          <a:xfrm flipV="1">
            <a:off x="1026246" y="1259721"/>
            <a:ext cx="0" cy="2855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5559B45E-4968-5896-DD83-6B0AC84E7743}"/>
              </a:ext>
            </a:extLst>
          </p:cNvPr>
          <p:cNvGrpSpPr/>
          <p:nvPr/>
        </p:nvGrpSpPr>
        <p:grpSpPr>
          <a:xfrm>
            <a:off x="941318" y="1941876"/>
            <a:ext cx="388718" cy="169854"/>
            <a:chOff x="941318" y="1948803"/>
            <a:chExt cx="388718" cy="169854"/>
          </a:xfrm>
        </p:grpSpPr>
        <p:cxnSp>
          <p:nvCxnSpPr>
            <p:cNvPr id="13" name="Straight Connector 12">
              <a:extLst>
                <a:ext uri="{FF2B5EF4-FFF2-40B4-BE49-F238E27FC236}">
                  <a16:creationId xmlns:a16="http://schemas.microsoft.com/office/drawing/2014/main" id="{C1EFF08F-D26D-30DB-F3D4-1A5809016615}"/>
                </a:ext>
              </a:extLst>
            </p:cNvPr>
            <p:cNvCxnSpPr>
              <a:cxnSpLocks/>
            </p:cNvCxnSpPr>
            <p:nvPr/>
          </p:nvCxnSpPr>
          <p:spPr>
            <a:xfrm>
              <a:off x="1026246" y="2032620"/>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F2B6BE7-BDAD-FFCC-DFE3-3B1538AA3F76}"/>
                </a:ext>
              </a:extLst>
            </p:cNvPr>
            <p:cNvSpPr/>
            <p:nvPr/>
          </p:nvSpPr>
          <p:spPr>
            <a:xfrm rot="16200000">
              <a:off x="941318" y="1948803"/>
              <a:ext cx="169854" cy="169854"/>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30487EC6-8829-64A8-A3B1-F89EC88912AA}"/>
              </a:ext>
            </a:extLst>
          </p:cNvPr>
          <p:cNvGrpSpPr/>
          <p:nvPr/>
        </p:nvGrpSpPr>
        <p:grpSpPr>
          <a:xfrm>
            <a:off x="941318" y="3188150"/>
            <a:ext cx="388718" cy="169854"/>
            <a:chOff x="941318" y="2534217"/>
            <a:chExt cx="388718" cy="169854"/>
          </a:xfrm>
        </p:grpSpPr>
        <p:cxnSp>
          <p:nvCxnSpPr>
            <p:cNvPr id="14" name="Straight Connector 13">
              <a:extLst>
                <a:ext uri="{FF2B5EF4-FFF2-40B4-BE49-F238E27FC236}">
                  <a16:creationId xmlns:a16="http://schemas.microsoft.com/office/drawing/2014/main" id="{EA4673C9-5238-661F-5A1C-F1C06A884283}"/>
                </a:ext>
              </a:extLst>
            </p:cNvPr>
            <p:cNvCxnSpPr>
              <a:cxnSpLocks/>
            </p:cNvCxnSpPr>
            <p:nvPr/>
          </p:nvCxnSpPr>
          <p:spPr>
            <a:xfrm>
              <a:off x="1026246" y="2628365"/>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B7A4889-3F6C-7CC9-79FB-6D54384EC69F}"/>
                </a:ext>
              </a:extLst>
            </p:cNvPr>
            <p:cNvSpPr/>
            <p:nvPr/>
          </p:nvSpPr>
          <p:spPr>
            <a:xfrm rot="16200000">
              <a:off x="941318" y="2534217"/>
              <a:ext cx="169854" cy="169854"/>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AE6D8880-8E86-2F66-A645-C9BB882AFF29}"/>
              </a:ext>
            </a:extLst>
          </p:cNvPr>
          <p:cNvGrpSpPr/>
          <p:nvPr/>
        </p:nvGrpSpPr>
        <p:grpSpPr>
          <a:xfrm>
            <a:off x="941318" y="3900490"/>
            <a:ext cx="388718" cy="169854"/>
            <a:chOff x="941318" y="4046657"/>
            <a:chExt cx="388718" cy="169854"/>
          </a:xfrm>
        </p:grpSpPr>
        <p:cxnSp>
          <p:nvCxnSpPr>
            <p:cNvPr id="15" name="Straight Connector 14">
              <a:extLst>
                <a:ext uri="{FF2B5EF4-FFF2-40B4-BE49-F238E27FC236}">
                  <a16:creationId xmlns:a16="http://schemas.microsoft.com/office/drawing/2014/main" id="{FB9F8B82-8D17-7466-EC4D-8D4B80E3BD12}"/>
                </a:ext>
              </a:extLst>
            </p:cNvPr>
            <p:cNvCxnSpPr>
              <a:cxnSpLocks/>
            </p:cNvCxnSpPr>
            <p:nvPr/>
          </p:nvCxnSpPr>
          <p:spPr>
            <a:xfrm>
              <a:off x="1026246" y="4131584"/>
              <a:ext cx="3037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47004B4C-A033-7A14-D968-270BD15FE84C}"/>
                </a:ext>
              </a:extLst>
            </p:cNvPr>
            <p:cNvSpPr/>
            <p:nvPr/>
          </p:nvSpPr>
          <p:spPr>
            <a:xfrm rot="16200000">
              <a:off x="941318" y="4046657"/>
              <a:ext cx="169854" cy="169854"/>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a:extLst>
              <a:ext uri="{FF2B5EF4-FFF2-40B4-BE49-F238E27FC236}">
                <a16:creationId xmlns:a16="http://schemas.microsoft.com/office/drawing/2014/main" id="{57B35F15-18D2-2FEC-C586-FEBF0C670AF0}"/>
              </a:ext>
            </a:extLst>
          </p:cNvPr>
          <p:cNvGrpSpPr/>
          <p:nvPr/>
        </p:nvGrpSpPr>
        <p:grpSpPr>
          <a:xfrm>
            <a:off x="574600" y="697238"/>
            <a:ext cx="877890" cy="1050543"/>
            <a:chOff x="7474970" y="704648"/>
            <a:chExt cx="877890" cy="1050543"/>
          </a:xfrm>
          <a:solidFill>
            <a:srgbClr val="FF0000"/>
          </a:solidFill>
        </p:grpSpPr>
        <p:sp>
          <p:nvSpPr>
            <p:cNvPr id="3" name="Isosceles Triangle 2">
              <a:extLst>
                <a:ext uri="{FF2B5EF4-FFF2-40B4-BE49-F238E27FC236}">
                  <a16:creationId xmlns:a16="http://schemas.microsoft.com/office/drawing/2014/main" id="{ACBE0445-ECA4-115A-B99C-ACCC9B03E9C1}"/>
                </a:ext>
              </a:extLst>
            </p:cNvPr>
            <p:cNvSpPr/>
            <p:nvPr/>
          </p:nvSpPr>
          <p:spPr>
            <a:xfrm rot="10800000">
              <a:off x="7677506" y="1338152"/>
              <a:ext cx="472819" cy="417039"/>
            </a:xfrm>
            <a:prstGeom prst="triangle">
              <a:avLst/>
            </a:prstGeom>
            <a:grp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A5B8D781-003D-9476-31FC-7B6B82FDECED}"/>
                </a:ext>
              </a:extLst>
            </p:cNvPr>
            <p:cNvSpPr/>
            <p:nvPr/>
          </p:nvSpPr>
          <p:spPr>
            <a:xfrm>
              <a:off x="7507683" y="737361"/>
              <a:ext cx="812465" cy="812465"/>
            </a:xfrm>
            <a:prstGeom prst="ellipse">
              <a:avLst/>
            </a:prstGeom>
            <a:grp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2A22CC84-1FCA-91B2-EFF9-DA9D156132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4970" y="704648"/>
              <a:ext cx="877890" cy="877890"/>
            </a:xfrm>
            <a:prstGeom prst="rect">
              <a:avLst/>
            </a:prstGeom>
            <a:grpFill/>
          </p:spPr>
        </p:pic>
      </p:grpSp>
    </p:spTree>
    <p:extLst>
      <p:ext uri="{BB962C8B-B14F-4D97-AF65-F5344CB8AC3E}">
        <p14:creationId xmlns:p14="http://schemas.microsoft.com/office/powerpoint/2010/main" val="35654118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E36B282-40BA-D839-6E23-F5EE3AC6C4F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2675" t="10277" r="35705" b="47563"/>
          <a:stretch>
            <a:fillRect/>
          </a:stretch>
        </p:blipFill>
        <p:spPr>
          <a:xfrm rot="16200000">
            <a:off x="2667002" y="-2667001"/>
            <a:ext cx="6857999" cy="12192000"/>
          </a:xfrm>
          <a:custGeom>
            <a:avLst/>
            <a:gdLst>
              <a:gd name="connsiteX0" fmla="*/ 6857999 w 6857999"/>
              <a:gd name="connsiteY0" fmla="*/ 0 h 12192000"/>
              <a:gd name="connsiteX1" fmla="*/ 6857999 w 6857999"/>
              <a:gd name="connsiteY1" fmla="*/ 12192000 h 12192000"/>
              <a:gd name="connsiteX2" fmla="*/ 0 w 6857999"/>
              <a:gd name="connsiteY2" fmla="*/ 12192000 h 12192000"/>
              <a:gd name="connsiteX3" fmla="*/ 0 w 6857999"/>
              <a:gd name="connsiteY3" fmla="*/ 0 h 12192000"/>
            </a:gdLst>
            <a:ahLst/>
            <a:cxnLst>
              <a:cxn ang="0">
                <a:pos x="connsiteX0" y="connsiteY0"/>
              </a:cxn>
              <a:cxn ang="0">
                <a:pos x="connsiteX1" y="connsiteY1"/>
              </a:cxn>
              <a:cxn ang="0">
                <a:pos x="connsiteX2" y="connsiteY2"/>
              </a:cxn>
              <a:cxn ang="0">
                <a:pos x="connsiteX3" y="connsiteY3"/>
              </a:cxn>
            </a:cxnLst>
            <a:rect l="l" t="t" r="r" b="b"/>
            <a:pathLst>
              <a:path w="6857999" h="12192000">
                <a:moveTo>
                  <a:pt x="6857999" y="0"/>
                </a:moveTo>
                <a:lnTo>
                  <a:pt x="6857999" y="12192000"/>
                </a:lnTo>
                <a:lnTo>
                  <a:pt x="0" y="12192000"/>
                </a:lnTo>
                <a:lnTo>
                  <a:pt x="0" y="0"/>
                </a:lnTo>
                <a:close/>
              </a:path>
            </a:pathLst>
          </a:custGeom>
        </p:spPr>
      </p:pic>
      <p:grpSp>
        <p:nvGrpSpPr>
          <p:cNvPr id="10" name="Group 9">
            <a:extLst>
              <a:ext uri="{FF2B5EF4-FFF2-40B4-BE49-F238E27FC236}">
                <a16:creationId xmlns:a16="http://schemas.microsoft.com/office/drawing/2014/main" id="{8E713C3C-0F9D-3E82-F4A6-79A3A824632B}"/>
              </a:ext>
            </a:extLst>
          </p:cNvPr>
          <p:cNvGrpSpPr/>
          <p:nvPr/>
        </p:nvGrpSpPr>
        <p:grpSpPr>
          <a:xfrm>
            <a:off x="1600200" y="2511196"/>
            <a:ext cx="8744954" cy="1835606"/>
            <a:chOff x="1600200" y="2736394"/>
            <a:chExt cx="8744954" cy="1835606"/>
          </a:xfrm>
        </p:grpSpPr>
        <p:sp>
          <p:nvSpPr>
            <p:cNvPr id="8" name="Title 1">
              <a:extLst>
                <a:ext uri="{FF2B5EF4-FFF2-40B4-BE49-F238E27FC236}">
                  <a16:creationId xmlns:a16="http://schemas.microsoft.com/office/drawing/2014/main" id="{DEA2AAF8-12D6-2CE0-84DE-21601B5C9DFC}"/>
                </a:ext>
              </a:extLst>
            </p:cNvPr>
            <p:cNvSpPr txBox="1">
              <a:spLocks/>
            </p:cNvSpPr>
            <p:nvPr/>
          </p:nvSpPr>
          <p:spPr>
            <a:xfrm>
              <a:off x="1600200" y="2736394"/>
              <a:ext cx="8744954" cy="946606"/>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6000" kern="0" dirty="0">
                  <a:ln w="6600">
                    <a:solidFill>
                      <a:schemeClr val="accent2"/>
                    </a:solidFill>
                    <a:prstDash val="solid"/>
                  </a:ln>
                  <a:solidFill>
                    <a:srgbClr val="FFFF00"/>
                  </a:solidFill>
                  <a:effectLst>
                    <a:outerShdw dist="38100" dir="2700000" algn="tl" rotWithShape="0">
                      <a:schemeClr val="accent2"/>
                    </a:outerShdw>
                  </a:effectLst>
                  <a:latin typeface="Trebuchet MS" panose="020B0603020202020204" pitchFamily="34" charset="0"/>
                  <a:ea typeface="Times New Roman" panose="02020603050405020304" pitchFamily="18" charset="0"/>
                  <a:cs typeface="Times New Roman" panose="02020603050405020304" pitchFamily="18" charset="0"/>
                </a:rPr>
                <a:t>Matur </a:t>
              </a:r>
              <a:r>
                <a:rPr lang="en-US" sz="6000" kern="0" dirty="0" err="1">
                  <a:ln w="6600">
                    <a:solidFill>
                      <a:schemeClr val="accent2"/>
                    </a:solidFill>
                    <a:prstDash val="solid"/>
                  </a:ln>
                  <a:solidFill>
                    <a:srgbClr val="FFFF00"/>
                  </a:solidFill>
                  <a:effectLst>
                    <a:outerShdw dist="38100" dir="2700000" algn="tl" rotWithShape="0">
                      <a:schemeClr val="accent2"/>
                    </a:outerShdw>
                  </a:effectLst>
                  <a:latin typeface="Trebuchet MS" panose="020B0603020202020204" pitchFamily="34" charset="0"/>
                  <a:ea typeface="Times New Roman" panose="02020603050405020304" pitchFamily="18" charset="0"/>
                  <a:cs typeface="Times New Roman" panose="02020603050405020304" pitchFamily="18" charset="0"/>
                </a:rPr>
                <a:t>Tampiasih</a:t>
              </a:r>
              <a:r>
                <a:rPr lang="en-US" sz="6000" kern="0" dirty="0">
                  <a:ln w="6600">
                    <a:solidFill>
                      <a:schemeClr val="accent2"/>
                    </a:solidFill>
                    <a:prstDash val="solid"/>
                  </a:ln>
                  <a:solidFill>
                    <a:srgbClr val="FFFF00"/>
                  </a:solidFill>
                  <a:effectLst>
                    <a:outerShdw dist="38100" dir="2700000" algn="tl" rotWithShape="0">
                      <a:schemeClr val="accent2"/>
                    </a:outerShdw>
                  </a:effectLst>
                  <a:latin typeface="Trebuchet MS" panose="020B0603020202020204" pitchFamily="34" charset="0"/>
                  <a:ea typeface="Times New Roman" panose="02020603050405020304" pitchFamily="18" charset="0"/>
                  <a:cs typeface="Times New Roman" panose="02020603050405020304" pitchFamily="18" charset="0"/>
                </a:rPr>
                <a:t> Agung</a:t>
              </a:r>
            </a:p>
          </p:txBody>
        </p:sp>
        <p:sp>
          <p:nvSpPr>
            <p:cNvPr id="9" name="Title 1">
              <a:extLst>
                <a:ext uri="{FF2B5EF4-FFF2-40B4-BE49-F238E27FC236}">
                  <a16:creationId xmlns:a16="http://schemas.microsoft.com/office/drawing/2014/main" id="{67A757D3-254A-F45D-3360-B2DCBADD52A0}"/>
                </a:ext>
              </a:extLst>
            </p:cNvPr>
            <p:cNvSpPr txBox="1">
              <a:spLocks/>
            </p:cNvSpPr>
            <p:nvPr/>
          </p:nvSpPr>
          <p:spPr>
            <a:xfrm>
              <a:off x="2279650" y="3625394"/>
              <a:ext cx="7386054" cy="946606"/>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8000" kern="0" dirty="0">
                  <a:ln w="6600">
                    <a:solidFill>
                      <a:schemeClr val="accent2"/>
                    </a:solidFill>
                    <a:prstDash val="solid"/>
                  </a:ln>
                  <a:solidFill>
                    <a:srgbClr val="FFFFFF"/>
                  </a:solidFill>
                  <a:effectLst>
                    <a:outerShdw dist="38100" dir="2700000" algn="tl" rotWithShape="0">
                      <a:schemeClr val="accent2"/>
                    </a:outerShdw>
                  </a:effectLst>
                  <a:latin typeface="Tw Cen MT" panose="020B0602020104020603" pitchFamily="34" charset="0"/>
                  <a:ea typeface="Times New Roman" panose="02020603050405020304" pitchFamily="18" charset="0"/>
                  <a:cs typeface="Times New Roman" panose="02020603050405020304" pitchFamily="18" charset="0"/>
                </a:rPr>
                <a:t>TERIMAKASIH</a:t>
              </a:r>
            </a:p>
          </p:txBody>
        </p:sp>
      </p:grpSp>
      <p:pic>
        <p:nvPicPr>
          <p:cNvPr id="2" name="Picture 1">
            <a:extLst>
              <a:ext uri="{FF2B5EF4-FFF2-40B4-BE49-F238E27FC236}">
                <a16:creationId xmlns:a16="http://schemas.microsoft.com/office/drawing/2014/main" id="{2FB37220-18BE-3201-BF34-E502BEB3C0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5" y="4539343"/>
            <a:ext cx="12289971" cy="2318656"/>
          </a:xfrm>
          <a:prstGeom prst="rect">
            <a:avLst/>
          </a:prstGeom>
        </p:spPr>
      </p:pic>
      <p:pic>
        <p:nvPicPr>
          <p:cNvPr id="3" name="Picture 2">
            <a:extLst>
              <a:ext uri="{FF2B5EF4-FFF2-40B4-BE49-F238E27FC236}">
                <a16:creationId xmlns:a16="http://schemas.microsoft.com/office/drawing/2014/main" id="{3E389366-02DA-1A46-562B-FF4A27792C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54430" y="0"/>
            <a:ext cx="12289971" cy="2623457"/>
          </a:xfrm>
          <a:prstGeom prst="rect">
            <a:avLst/>
          </a:prstGeom>
        </p:spPr>
      </p:pic>
    </p:spTree>
    <p:extLst>
      <p:ext uri="{BB962C8B-B14F-4D97-AF65-F5344CB8AC3E}">
        <p14:creationId xmlns:p14="http://schemas.microsoft.com/office/powerpoint/2010/main" val="1906718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3ADFB72-E009-ABB2-0D61-D4F31F3968E3}"/>
              </a:ext>
            </a:extLst>
          </p:cNvPr>
          <p:cNvSpPr txBox="1">
            <a:spLocks/>
          </p:cNvSpPr>
          <p:nvPr/>
        </p:nvSpPr>
        <p:spPr>
          <a:xfrm>
            <a:off x="1038384" y="1391185"/>
            <a:ext cx="3012440" cy="2319756"/>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400" b="1" dirty="0">
                <a:latin typeface="+mn-lt"/>
              </a:rPr>
              <a:t>Tata Negara </a:t>
            </a:r>
            <a:r>
              <a:rPr lang="en-US" sz="1400" b="1" dirty="0" err="1">
                <a:effectLst/>
                <a:latin typeface="+mn-lt"/>
                <a:ea typeface="Calibri" panose="020F0502020204030204" pitchFamily="34" charset="0"/>
              </a:rPr>
              <a:t>Adalah</a:t>
            </a:r>
            <a:r>
              <a:rPr lang="en-US" sz="1400" dirty="0">
                <a:effectLst/>
                <a:latin typeface="+mn-lt"/>
                <a:ea typeface="Calibri" panose="020F0502020204030204" pitchFamily="34" charset="0"/>
              </a:rPr>
              <a:t> </a:t>
            </a:r>
          </a:p>
          <a:p>
            <a:pPr algn="r"/>
            <a:r>
              <a:rPr lang="id-ID" sz="1400" dirty="0">
                <a:effectLst/>
                <a:latin typeface="+mn-lt"/>
                <a:ea typeface="Calibri" panose="020F0502020204030204" pitchFamily="34" charset="0"/>
              </a:rPr>
              <a:t>sistem yang berkaitan dengan </a:t>
            </a:r>
            <a:r>
              <a:rPr lang="en-US" sz="1400" dirty="0">
                <a:effectLst/>
                <a:latin typeface="+mn-lt"/>
                <a:ea typeface="Calibri" panose="020F0502020204030204" pitchFamily="34" charset="0"/>
              </a:rPr>
              <a:t>Hukum Tata Negara </a:t>
            </a:r>
            <a:r>
              <a:rPr lang="en-US" sz="1400" dirty="0" err="1">
                <a:effectLst/>
                <a:latin typeface="+mn-lt"/>
                <a:ea typeface="Calibri" panose="020F0502020204030204" pitchFamily="34" charset="0"/>
              </a:rPr>
              <a:t>atau</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sistem</a:t>
            </a:r>
            <a:r>
              <a:rPr lang="en-US" sz="1400" dirty="0">
                <a:effectLst/>
                <a:latin typeface="+mn-lt"/>
                <a:ea typeface="Calibri" panose="020F0502020204030204" pitchFamily="34" charset="0"/>
              </a:rPr>
              <a:t> tata </a:t>
            </a:r>
            <a:r>
              <a:rPr lang="en-US" sz="1400" dirty="0" err="1">
                <a:effectLst/>
                <a:latin typeface="+mn-lt"/>
                <a:ea typeface="Calibri" panose="020F0502020204030204" pitchFamily="34" charset="0"/>
              </a:rPr>
              <a:t>kelola</a:t>
            </a:r>
            <a:r>
              <a:rPr lang="en-US" sz="1400" dirty="0">
                <a:effectLst/>
                <a:latin typeface="+mn-lt"/>
                <a:ea typeface="Calibri" panose="020F0502020204030204" pitchFamily="34" charset="0"/>
              </a:rPr>
              <a:t> (</a:t>
            </a:r>
            <a:r>
              <a:rPr lang="en-US" sz="1400" i="1" dirty="0">
                <a:effectLst/>
                <a:latin typeface="+mn-lt"/>
                <a:ea typeface="Calibri" panose="020F0502020204030204" pitchFamily="34" charset="0"/>
              </a:rPr>
              <a:t>governance</a:t>
            </a:r>
            <a:r>
              <a:rPr lang="en-US" sz="1400" dirty="0">
                <a:effectLst/>
                <a:latin typeface="+mn-lt"/>
                <a:ea typeface="Calibri" panose="020F0502020204030204" pitchFamily="34" charset="0"/>
              </a:rPr>
              <a:t>) negara dan </a:t>
            </a:r>
            <a:r>
              <a:rPr lang="en-US" sz="1400" dirty="0" err="1">
                <a:effectLst/>
                <a:latin typeface="+mn-lt"/>
                <a:ea typeface="Calibri" panose="020F0502020204030204" pitchFamily="34" charset="0"/>
              </a:rPr>
              <a:t>masyarakat</a:t>
            </a:r>
            <a:r>
              <a:rPr lang="en-US" sz="1400" dirty="0">
                <a:effectLst/>
                <a:latin typeface="+mn-lt"/>
                <a:ea typeface="Calibri" panose="020F0502020204030204" pitchFamily="34" charset="0"/>
              </a:rPr>
              <a:t> yang </a:t>
            </a:r>
            <a:r>
              <a:rPr lang="en-US" sz="1400" dirty="0" err="1">
                <a:effectLst/>
                <a:latin typeface="+mn-lt"/>
                <a:ea typeface="Calibri" panose="020F0502020204030204" pitchFamily="34" charset="0"/>
              </a:rPr>
              <a:t>mendeskripsikan</a:t>
            </a:r>
            <a:r>
              <a:rPr lang="en-US" sz="1400" dirty="0">
                <a:effectLst/>
                <a:latin typeface="+mn-lt"/>
                <a:ea typeface="Calibri" panose="020F0502020204030204" pitchFamily="34" charset="0"/>
              </a:rPr>
              <a:t> </a:t>
            </a:r>
            <a:r>
              <a:rPr lang="id-ID" sz="1400" dirty="0">
                <a:effectLst/>
                <a:latin typeface="+mn-lt"/>
                <a:ea typeface="Calibri" panose="020F0502020204030204" pitchFamily="34" charset="0"/>
              </a:rPr>
              <a:t>pola hidup, pola nilai dan pola pikir suatu masyarakat yang berdaulat. Oleh karena itu berbicara tentang negara selalu terkait dengan strategi masyarakat sebagai warga negara dalam mempertahankan harga diri sebagai bangsa</a:t>
            </a:r>
            <a:r>
              <a:rPr lang="en-US" sz="1400" dirty="0">
                <a:effectLst/>
                <a:latin typeface="+mn-lt"/>
                <a:ea typeface="Calibri" panose="020F0502020204030204" pitchFamily="34" charset="0"/>
              </a:rPr>
              <a:t>.</a:t>
            </a:r>
            <a:r>
              <a:rPr lang="en-US" sz="1400" dirty="0">
                <a:latin typeface="+mn-lt"/>
              </a:rPr>
              <a:t> </a:t>
            </a:r>
          </a:p>
        </p:txBody>
      </p:sp>
      <p:sp>
        <p:nvSpPr>
          <p:cNvPr id="11" name="Oval 10">
            <a:extLst>
              <a:ext uri="{FF2B5EF4-FFF2-40B4-BE49-F238E27FC236}">
                <a16:creationId xmlns:a16="http://schemas.microsoft.com/office/drawing/2014/main" id="{04A5BB2A-FF23-97E7-E4CE-FD3A0CD9C1E7}"/>
              </a:ext>
            </a:extLst>
          </p:cNvPr>
          <p:cNvSpPr/>
          <p:nvPr/>
        </p:nvSpPr>
        <p:spPr>
          <a:xfrm>
            <a:off x="4624864" y="1012985"/>
            <a:ext cx="2942272" cy="294227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itle 1">
            <a:extLst>
              <a:ext uri="{FF2B5EF4-FFF2-40B4-BE49-F238E27FC236}">
                <a16:creationId xmlns:a16="http://schemas.microsoft.com/office/drawing/2014/main" id="{838049E5-21E0-7B01-DAB8-2C48072B09DF}"/>
              </a:ext>
            </a:extLst>
          </p:cNvPr>
          <p:cNvSpPr txBox="1">
            <a:spLocks/>
          </p:cNvSpPr>
          <p:nvPr/>
        </p:nvSpPr>
        <p:spPr>
          <a:xfrm>
            <a:off x="1781175" y="4579344"/>
            <a:ext cx="4494292" cy="118119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400" b="1" dirty="0">
                <a:effectLst/>
                <a:latin typeface="+mn-lt"/>
                <a:ea typeface="Calibri" panose="020F0502020204030204" pitchFamily="34" charset="0"/>
              </a:rPr>
              <a:t>H</a:t>
            </a:r>
            <a:r>
              <a:rPr lang="id-ID" sz="1400" b="1" dirty="0">
                <a:effectLst/>
                <a:latin typeface="+mn-lt"/>
                <a:ea typeface="Calibri" panose="020F0502020204030204" pitchFamily="34" charset="0"/>
              </a:rPr>
              <a:t>ukum </a:t>
            </a:r>
            <a:r>
              <a:rPr lang="en-US" sz="1400" b="1" dirty="0">
                <a:effectLst/>
                <a:latin typeface="+mn-lt"/>
                <a:ea typeface="Calibri" panose="020F0502020204030204" pitchFamily="34" charset="0"/>
              </a:rPr>
              <a:t>K</a:t>
            </a:r>
            <a:r>
              <a:rPr lang="id-ID" sz="1400" b="1" dirty="0">
                <a:effectLst/>
                <a:latin typeface="+mn-lt"/>
                <a:ea typeface="Calibri" panose="020F0502020204030204" pitchFamily="34" charset="0"/>
              </a:rPr>
              <a:t>etatanegaraan </a:t>
            </a:r>
            <a:r>
              <a:rPr lang="en-US" sz="1400" b="1" dirty="0">
                <a:effectLst/>
                <a:latin typeface="+mn-lt"/>
                <a:ea typeface="Calibri" panose="020F0502020204030204" pitchFamily="34" charset="0"/>
              </a:rPr>
              <a:t>A</a:t>
            </a:r>
            <a:r>
              <a:rPr lang="id-ID" sz="1400" b="1" dirty="0">
                <a:effectLst/>
                <a:latin typeface="+mn-lt"/>
                <a:ea typeface="Calibri" panose="020F0502020204030204" pitchFamily="34" charset="0"/>
              </a:rPr>
              <a:t>dat adalah </a:t>
            </a:r>
            <a:endParaRPr lang="en-US" sz="1400" b="1" dirty="0">
              <a:effectLst/>
              <a:latin typeface="+mn-lt"/>
              <a:ea typeface="Calibri" panose="020F0502020204030204" pitchFamily="34" charset="0"/>
            </a:endParaRPr>
          </a:p>
          <a:p>
            <a:pPr algn="r"/>
            <a:r>
              <a:rPr lang="id-ID" sz="1400" dirty="0">
                <a:effectLst/>
                <a:latin typeface="+mn-lt"/>
                <a:ea typeface="Calibri" panose="020F0502020204030204" pitchFamily="34" charset="0"/>
              </a:rPr>
              <a:t>merupakan hukum Indonesia asli yang tidak tertulis dalam bentuk perundang-undangan </a:t>
            </a:r>
            <a:r>
              <a:rPr lang="en-US" sz="1400" dirty="0">
                <a:effectLst/>
                <a:latin typeface="+mn-lt"/>
                <a:ea typeface="Calibri" panose="020F0502020204030204" pitchFamily="34" charset="0"/>
              </a:rPr>
              <a:t>RI</a:t>
            </a:r>
            <a:r>
              <a:rPr lang="id-ID" sz="1400" dirty="0">
                <a:effectLst/>
                <a:latin typeface="+mn-lt"/>
                <a:ea typeface="Calibri" panose="020F0502020204030204" pitchFamily="34" charset="0"/>
              </a:rPr>
              <a:t> yang menyangkut bidang </a:t>
            </a:r>
            <a:r>
              <a:rPr lang="en-US" sz="1400" dirty="0">
                <a:effectLst/>
                <a:latin typeface="+mn-lt"/>
                <a:ea typeface="Calibri" panose="020F0502020204030204" pitchFamily="34" charset="0"/>
              </a:rPr>
              <a:t>K</a:t>
            </a:r>
            <a:r>
              <a:rPr lang="id-ID" sz="1400" dirty="0">
                <a:effectLst/>
                <a:latin typeface="+mn-lt"/>
                <a:ea typeface="Calibri" panose="020F0502020204030204" pitchFamily="34" charset="0"/>
              </a:rPr>
              <a:t>etatanegaraan Hukum </a:t>
            </a:r>
            <a:r>
              <a:rPr lang="en-US" sz="1400" dirty="0">
                <a:effectLst/>
                <a:latin typeface="+mn-lt"/>
                <a:ea typeface="Calibri" panose="020F0502020204030204" pitchFamily="34" charset="0"/>
              </a:rPr>
              <a:t>A</a:t>
            </a:r>
            <a:r>
              <a:rPr lang="id-ID" sz="1400" dirty="0">
                <a:effectLst/>
                <a:latin typeface="+mn-lt"/>
                <a:ea typeface="Calibri" panose="020F0502020204030204" pitchFamily="34" charset="0"/>
              </a:rPr>
              <a:t>dat yang </a:t>
            </a:r>
            <a:r>
              <a:rPr lang="en-US" sz="1400" dirty="0" err="1">
                <a:effectLst/>
                <a:latin typeface="+mn-lt"/>
                <a:ea typeface="Calibri" panose="020F0502020204030204" pitchFamily="34" charset="0"/>
              </a:rPr>
              <a:t>masih</a:t>
            </a:r>
            <a:r>
              <a:rPr lang="en-US" sz="1400" dirty="0">
                <a:effectLst/>
                <a:latin typeface="+mn-lt"/>
                <a:ea typeface="Calibri" panose="020F0502020204030204" pitchFamily="34" charset="0"/>
              </a:rPr>
              <a:t> </a:t>
            </a:r>
            <a:r>
              <a:rPr lang="id-ID" sz="1400" dirty="0">
                <a:effectLst/>
                <a:latin typeface="+mn-lt"/>
                <a:ea typeface="Calibri" panose="020F0502020204030204" pitchFamily="34" charset="0"/>
              </a:rPr>
              <a:t>dipertahankan oleh </a:t>
            </a:r>
            <a:r>
              <a:rPr lang="en-US" sz="1400" dirty="0" err="1">
                <a:effectLst/>
                <a:latin typeface="+mn-lt"/>
                <a:ea typeface="Calibri" panose="020F0502020204030204" pitchFamily="34" charset="0"/>
              </a:rPr>
              <a:t>suatu</a:t>
            </a:r>
            <a:r>
              <a:rPr lang="en-US" sz="1400" dirty="0">
                <a:effectLst/>
                <a:latin typeface="+mn-lt"/>
                <a:ea typeface="Calibri" panose="020F0502020204030204" pitchFamily="34" charset="0"/>
              </a:rPr>
              <a:t> </a:t>
            </a:r>
            <a:r>
              <a:rPr lang="id-ID" sz="1400" dirty="0">
                <a:effectLst/>
                <a:latin typeface="+mn-lt"/>
                <a:ea typeface="Calibri" panose="020F0502020204030204" pitchFamily="34" charset="0"/>
              </a:rPr>
              <a:t>masyarakat adat</a:t>
            </a:r>
            <a:r>
              <a:rPr lang="en-US" sz="1400" dirty="0">
                <a:effectLst/>
                <a:latin typeface="+mn-lt"/>
                <a:ea typeface="Calibri" panose="020F0502020204030204" pitchFamily="34" charset="0"/>
              </a:rPr>
              <a:t>.</a:t>
            </a:r>
            <a:endParaRPr lang="en-US" sz="1400" dirty="0">
              <a:latin typeface="+mn-lt"/>
            </a:endParaRPr>
          </a:p>
        </p:txBody>
      </p:sp>
      <p:sp>
        <p:nvSpPr>
          <p:cNvPr id="17" name="Title 1">
            <a:extLst>
              <a:ext uri="{FF2B5EF4-FFF2-40B4-BE49-F238E27FC236}">
                <a16:creationId xmlns:a16="http://schemas.microsoft.com/office/drawing/2014/main" id="{477C4E74-6A07-DD56-3B24-2B9DB00AC15E}"/>
              </a:ext>
            </a:extLst>
          </p:cNvPr>
          <p:cNvSpPr txBox="1">
            <a:spLocks/>
          </p:cNvSpPr>
          <p:nvPr/>
        </p:nvSpPr>
        <p:spPr>
          <a:xfrm>
            <a:off x="8067041" y="1392912"/>
            <a:ext cx="3401060" cy="420778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400" b="1" dirty="0" err="1">
                <a:effectLst/>
                <a:latin typeface="+mn-lt"/>
                <a:ea typeface="Calibri" panose="020F0502020204030204" pitchFamily="34" charset="0"/>
              </a:rPr>
              <a:t>Manuskrip</a:t>
            </a:r>
            <a:r>
              <a:rPr lang="en-US" sz="1400" b="1" dirty="0">
                <a:effectLst/>
                <a:latin typeface="+mn-lt"/>
                <a:ea typeface="Calibri" panose="020F0502020204030204" pitchFamily="34" charset="0"/>
                <a:cs typeface="Times New Roman" panose="02020603050405020304" pitchFamily="18" charset="0"/>
              </a:rPr>
              <a:t> </a:t>
            </a:r>
            <a:r>
              <a:rPr lang="en-US" sz="1400" b="1" dirty="0" err="1">
                <a:effectLst/>
                <a:latin typeface="+mn-lt"/>
                <a:ea typeface="Calibri" panose="020F0502020204030204" pitchFamily="34" charset="0"/>
                <a:cs typeface="Times New Roman" panose="02020603050405020304" pitchFamily="18" charset="0"/>
              </a:rPr>
              <a:t>Kotaragama</a:t>
            </a:r>
            <a:r>
              <a:rPr lang="en-US" sz="1400" dirty="0">
                <a:effectLst/>
                <a:latin typeface="+mn-lt"/>
                <a:ea typeface="Calibri" panose="020F0502020204030204" pitchFamily="34" charset="0"/>
                <a:cs typeface="Times New Roman" panose="02020603050405020304" pitchFamily="18" charset="0"/>
              </a:rPr>
              <a:t> </a:t>
            </a:r>
          </a:p>
          <a:p>
            <a:r>
              <a:rPr lang="en-US" sz="1400" dirty="0" err="1">
                <a:effectLst/>
                <a:latin typeface="+mn-lt"/>
                <a:ea typeface="Calibri" panose="020F0502020204030204" pitchFamily="34" charset="0"/>
              </a:rPr>
              <a:t>Manuskrip</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atau</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Naskah</a:t>
            </a:r>
            <a:r>
              <a:rPr lang="en-US" sz="1400" dirty="0">
                <a:effectLst/>
                <a:latin typeface="+mn-lt"/>
                <a:ea typeface="Calibri" panose="020F0502020204030204" pitchFamily="34" charset="0"/>
              </a:rPr>
              <a:t> Kuno </a:t>
            </a:r>
            <a:r>
              <a:rPr lang="en-US" sz="1400" dirty="0" err="1">
                <a:effectLst/>
                <a:latin typeface="+mn-lt"/>
                <a:ea typeface="Calibri" panose="020F0502020204030204" pitchFamily="34" charset="0"/>
              </a:rPr>
              <a:t>Kotaragama</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merupakan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suatu</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peraturan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hukum</a:t>
            </a:r>
            <a:r>
              <a:rPr lang="en-US" sz="1400" dirty="0">
                <a:effectLst/>
                <a:latin typeface="+mn-lt"/>
                <a:ea typeface="Calibri" panose="020F0502020204030204" pitchFamily="34" charset="0"/>
              </a:rPr>
              <a:t> yang </a:t>
            </a:r>
            <a:r>
              <a:rPr lang="en-US" sz="1400" dirty="0" err="1">
                <a:effectLst/>
                <a:latin typeface="+mn-lt"/>
                <a:ea typeface="Calibri" panose="020F0502020204030204" pitchFamily="34" charset="0"/>
              </a:rPr>
              <a:t>berlaku</a:t>
            </a:r>
            <a:r>
              <a:rPr lang="en-US" sz="1400" dirty="0">
                <a:effectLst/>
                <a:latin typeface="+mn-lt"/>
                <a:ea typeface="Calibri" panose="020F0502020204030204" pitchFamily="34" charset="0"/>
              </a:rPr>
              <a:t> di </a:t>
            </a:r>
            <a:r>
              <a:rPr lang="en-US" sz="1400" dirty="0" err="1">
                <a:effectLst/>
                <a:latin typeface="+mn-lt"/>
                <a:ea typeface="Calibri" panose="020F0502020204030204" pitchFamily="34" charset="0"/>
              </a:rPr>
              <a:t>suatu</a:t>
            </a:r>
            <a:r>
              <a:rPr lang="en-US" sz="1400" dirty="0">
                <a:effectLst/>
                <a:latin typeface="+mn-lt"/>
                <a:ea typeface="Calibri" panose="020F0502020204030204" pitchFamily="34" charset="0"/>
              </a:rPr>
              <a:t> wilayah.</a:t>
            </a:r>
            <a:r>
              <a:rPr lang="en-US" sz="1400" dirty="0">
                <a:effectLst/>
                <a:latin typeface="+mn-lt"/>
                <a:ea typeface="Calibri" panose="020F0502020204030204" pitchFamily="34" charset="0"/>
                <a:cs typeface="Times New Roman" panose="02020603050405020304" pitchFamily="18" charset="0"/>
              </a:rPr>
              <a:t> </a:t>
            </a:r>
            <a:r>
              <a:rPr lang="en-US" sz="1400" dirty="0" err="1">
                <a:effectLst/>
                <a:latin typeface="+mn-lt"/>
                <a:ea typeface="Calibri" panose="020F0502020204030204" pitchFamily="34" charset="0"/>
              </a:rPr>
              <a:t>Naskah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kuno</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Kotaragama</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adalah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sebuah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harta</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peninggalan</a:t>
            </a:r>
            <a:r>
              <a:rPr lang="en-US" sz="1400" dirty="0">
                <a:effectLst/>
                <a:latin typeface="+mn-lt"/>
                <a:ea typeface="Calibri" panose="020F0502020204030204" pitchFamily="34" charset="0"/>
              </a:rPr>
              <a:t> yang </a:t>
            </a:r>
            <a:r>
              <a:rPr lang="en-US" sz="1400" dirty="0" err="1">
                <a:effectLst/>
                <a:latin typeface="+mn-lt"/>
                <a:ea typeface="Calibri" panose="020F0502020204030204" pitchFamily="34" charset="0"/>
              </a:rPr>
              <a:t>mengandung</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aturan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hukum</a:t>
            </a:r>
            <a:r>
              <a:rPr lang="en-US" sz="1400" dirty="0">
                <a:effectLst/>
                <a:latin typeface="+mn-lt"/>
                <a:ea typeface="Calibri" panose="020F0502020204030204" pitchFamily="34" charset="0"/>
              </a:rPr>
              <a:t> dan moral pada </a:t>
            </a:r>
            <a:r>
              <a:rPr lang="en-US" sz="1400" dirty="0" err="1">
                <a:effectLst/>
                <a:latin typeface="+mn-lt"/>
                <a:ea typeface="Calibri" panose="020F0502020204030204" pitchFamily="34" charset="0"/>
              </a:rPr>
              <a:t>abad</a:t>
            </a:r>
            <a:r>
              <a:rPr lang="en-US" sz="1400" dirty="0">
                <a:effectLst/>
                <a:latin typeface="+mn-lt"/>
                <a:ea typeface="Calibri" panose="020F0502020204030204" pitchFamily="34" charset="0"/>
              </a:rPr>
              <a:t> ke-17 di </a:t>
            </a:r>
            <a:r>
              <a:rPr lang="en-US" sz="1400" dirty="0" err="1">
                <a:effectLst/>
                <a:latin typeface="+mn-lt"/>
                <a:ea typeface="Calibri" panose="020F0502020204030204" pitchFamily="34" charset="0"/>
              </a:rPr>
              <a:t>di</a:t>
            </a:r>
            <a:r>
              <a:rPr lang="en-US" sz="1400" dirty="0">
                <a:effectLst/>
                <a:latin typeface="+mn-lt"/>
                <a:ea typeface="Calibri" panose="020F0502020204030204" pitchFamily="34" charset="0"/>
              </a:rPr>
              <a:t> Lombok. </a:t>
            </a:r>
            <a:r>
              <a:rPr lang="en-US" sz="1400" dirty="0" err="1">
                <a:effectLst/>
                <a:latin typeface="+mn-lt"/>
                <a:ea typeface="Calibri" panose="020F0502020204030204" pitchFamily="34" charset="0"/>
              </a:rPr>
              <a:t>Berasal</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dari</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pemilik</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yaitu</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Amaq</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Sembah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Mantang</a:t>
            </a:r>
            <a:r>
              <a:rPr lang="en-US" sz="1400" dirty="0">
                <a:effectLst/>
                <a:latin typeface="+mn-lt"/>
                <a:ea typeface="Calibri" panose="020F0502020204030204" pitchFamily="34" charset="0"/>
              </a:rPr>
              <a:t>, Lombok Tengah, </a:t>
            </a:r>
            <a:r>
              <a:rPr lang="en-US" sz="1400" dirty="0" err="1">
                <a:effectLst/>
                <a:latin typeface="+mn-lt"/>
                <a:ea typeface="Calibri" panose="020F0502020204030204" pitchFamily="34" charset="0"/>
              </a:rPr>
              <a:t>naskah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ini</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ditemukan</a:t>
            </a:r>
            <a:r>
              <a:rPr lang="en-US" sz="1400" dirty="0">
                <a:effectLst/>
                <a:latin typeface="+mn-lt"/>
                <a:ea typeface="Calibri" panose="020F0502020204030204" pitchFamily="34" charset="0"/>
              </a:rPr>
              <a:t> di Museum NTB </a:t>
            </a:r>
            <a:r>
              <a:rPr lang="en-US" sz="1400" dirty="0" err="1">
                <a:effectLst/>
                <a:latin typeface="+mn-lt"/>
                <a:ea typeface="Calibri" panose="020F0502020204030204" pitchFamily="34" charset="0"/>
              </a:rPr>
              <a:t>dengan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Nomor</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Registrasi</a:t>
            </a:r>
            <a:r>
              <a:rPr lang="en-US" sz="1400" dirty="0">
                <a:effectLst/>
                <a:latin typeface="+mn-lt"/>
                <a:ea typeface="Calibri" panose="020F0502020204030204" pitchFamily="34" charset="0"/>
              </a:rPr>
              <a:t> 1050 dan </a:t>
            </a:r>
            <a:r>
              <a:rPr lang="en-US" sz="1400" dirty="0" err="1">
                <a:effectLst/>
                <a:latin typeface="+mn-lt"/>
                <a:ea typeface="Calibri" panose="020F0502020204030204" pitchFamily="34" charset="0"/>
              </a:rPr>
              <a:t>Inventaris</a:t>
            </a:r>
            <a:r>
              <a:rPr lang="en-US" sz="1400" dirty="0">
                <a:effectLst/>
                <a:latin typeface="+mn-lt"/>
                <a:ea typeface="Calibri" panose="020F0502020204030204" pitchFamily="34" charset="0"/>
              </a:rPr>
              <a:t> 07.294. </a:t>
            </a:r>
            <a:r>
              <a:rPr lang="en-US" sz="1400" dirty="0" err="1">
                <a:effectLst/>
                <a:latin typeface="+mn-lt"/>
                <a:ea typeface="Calibri" panose="020F0502020204030204" pitchFamily="34" charset="0"/>
              </a:rPr>
              <a:t>Menggunakan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huruf</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Jejawan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naskah</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ini</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terdiri</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dari</a:t>
            </a:r>
            <a:r>
              <a:rPr lang="en-US" sz="1400" dirty="0">
                <a:effectLst/>
                <a:latin typeface="+mn-lt"/>
                <a:ea typeface="Calibri" panose="020F0502020204030204" pitchFamily="34" charset="0"/>
              </a:rPr>
              <a:t> 56 </a:t>
            </a:r>
            <a:r>
              <a:rPr lang="en-US" sz="1400" dirty="0" err="1">
                <a:effectLst/>
                <a:latin typeface="+mn-lt"/>
                <a:ea typeface="Calibri" panose="020F0502020204030204" pitchFamily="34" charset="0"/>
              </a:rPr>
              <a:t>lempir</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dengan</a:t>
            </a:r>
            <a:r>
              <a:rPr lang="en-US" sz="1400" dirty="0">
                <a:effectLst/>
                <a:latin typeface="+mn-lt"/>
                <a:ea typeface="Calibri" panose="020F0502020204030204" pitchFamily="34" charset="0"/>
              </a:rPr>
              <a:t> </a:t>
            </a:r>
          </a:p>
          <a:p>
            <a:r>
              <a:rPr lang="en-US" sz="1400" dirty="0">
                <a:effectLst/>
                <a:latin typeface="+mn-lt"/>
                <a:ea typeface="Calibri" panose="020F0502020204030204" pitchFamily="34" charset="0"/>
              </a:rPr>
              <a:t>4 baris pada </a:t>
            </a:r>
            <a:r>
              <a:rPr lang="en-US" sz="1400" dirty="0" err="1">
                <a:effectLst/>
                <a:latin typeface="+mn-lt"/>
                <a:ea typeface="Calibri" panose="020F0502020204030204" pitchFamily="34" charset="0"/>
              </a:rPr>
              <a:t>setiap</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lempir</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tertulis</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dengan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tinta</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hitam</a:t>
            </a:r>
            <a:r>
              <a:rPr lang="en-US" sz="1400" dirty="0">
                <a:effectLst/>
                <a:latin typeface="+mn-lt"/>
                <a:ea typeface="Calibri" panose="020F0502020204030204" pitchFamily="34" charset="0"/>
              </a:rPr>
              <a:t> pada </a:t>
            </a:r>
            <a:r>
              <a:rPr lang="en-US" sz="1400" dirty="0" err="1">
                <a:effectLst/>
                <a:latin typeface="+mn-lt"/>
                <a:ea typeface="Calibri" panose="020F0502020204030204" pitchFamily="34" charset="0"/>
              </a:rPr>
              <a:t>daun</a:t>
            </a:r>
            <a:r>
              <a:rPr lang="en-US" sz="1400" dirty="0">
                <a:effectLst/>
                <a:latin typeface="+mn-lt"/>
                <a:ea typeface="Calibri" panose="020F0502020204030204" pitchFamily="34" charset="0"/>
              </a:rPr>
              <a:t> lontar </a:t>
            </a:r>
            <a:r>
              <a:rPr lang="en-US" sz="1400" dirty="0" err="1">
                <a:effectLst/>
                <a:latin typeface="+mn-lt"/>
                <a:ea typeface="Calibri" panose="020F0502020204030204" pitchFamily="34" charset="0"/>
              </a:rPr>
              <a:t>berukuran</a:t>
            </a:r>
            <a:r>
              <a:rPr lang="en-US" sz="1400" dirty="0">
                <a:effectLst/>
                <a:latin typeface="+mn-lt"/>
                <a:ea typeface="Calibri" panose="020F0502020204030204" pitchFamily="34" charset="0"/>
              </a:rPr>
              <a:t> 50,6 cm x 3,2 cm x 4,5 cm. </a:t>
            </a:r>
            <a:r>
              <a:rPr lang="en-US" sz="1400" dirty="0" err="1">
                <a:effectLst/>
                <a:latin typeface="+mn-lt"/>
                <a:ea typeface="Calibri" panose="020F0502020204030204" pitchFamily="34" charset="0"/>
              </a:rPr>
              <a:t>Meskipun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tanggal</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penulisannya</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tidak</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pasti</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diperkirakan</a:t>
            </a:r>
            <a:r>
              <a:rPr lang="en-US" sz="1400" dirty="0">
                <a:effectLst/>
                <a:latin typeface="+mn-lt"/>
                <a:ea typeface="Calibri" panose="020F0502020204030204" pitchFamily="34" charset="0"/>
              </a:rPr>
              <a:t> </a:t>
            </a:r>
            <a:r>
              <a:rPr lang="en-US" sz="1400" dirty="0" err="1">
                <a:effectLst/>
                <a:latin typeface="+mn-lt"/>
                <a:ea typeface="Calibri" panose="020F0502020204030204" pitchFamily="34" charset="0"/>
              </a:rPr>
              <a:t>terjadi</a:t>
            </a:r>
            <a:r>
              <a:rPr lang="en-US" sz="1400" dirty="0">
                <a:effectLst/>
                <a:latin typeface="+mn-lt"/>
                <a:ea typeface="Calibri" panose="020F0502020204030204" pitchFamily="34" charset="0"/>
              </a:rPr>
              <a:t> pada </a:t>
            </a:r>
            <a:r>
              <a:rPr lang="en-US" sz="1400" dirty="0" err="1">
                <a:effectLst/>
                <a:latin typeface="+mn-lt"/>
                <a:ea typeface="Calibri" panose="020F0502020204030204" pitchFamily="34" charset="0"/>
              </a:rPr>
              <a:t>tahun</a:t>
            </a:r>
            <a:r>
              <a:rPr lang="en-US" sz="1400" dirty="0">
                <a:effectLst/>
                <a:latin typeface="+mn-lt"/>
                <a:ea typeface="Calibri" panose="020F0502020204030204" pitchFamily="34" charset="0"/>
              </a:rPr>
              <a:t> 1.600 Saka </a:t>
            </a:r>
            <a:r>
              <a:rPr lang="en-US" sz="1400" dirty="0" err="1">
                <a:effectLst/>
                <a:latin typeface="+mn-lt"/>
                <a:ea typeface="Calibri" panose="020F0502020204030204" pitchFamily="34" charset="0"/>
              </a:rPr>
              <a:t>atau</a:t>
            </a:r>
            <a:r>
              <a:rPr lang="en-US" sz="1400" dirty="0">
                <a:effectLst/>
                <a:latin typeface="+mn-lt"/>
                <a:ea typeface="Calibri" panose="020F0502020204030204" pitchFamily="34" charset="0"/>
              </a:rPr>
              <a:t> </a:t>
            </a:r>
          </a:p>
          <a:p>
            <a:r>
              <a:rPr lang="en-US" sz="1400" dirty="0">
                <a:effectLst/>
                <a:latin typeface="+mn-lt"/>
                <a:ea typeface="Calibri" panose="020F0502020204030204" pitchFamily="34" charset="0"/>
              </a:rPr>
              <a:t>1.674 </a:t>
            </a:r>
            <a:r>
              <a:rPr lang="en-US" sz="1400" dirty="0" err="1">
                <a:effectLst/>
                <a:latin typeface="+mn-lt"/>
                <a:ea typeface="Calibri" panose="020F0502020204030204" pitchFamily="34" charset="0"/>
              </a:rPr>
              <a:t>Masehi</a:t>
            </a:r>
            <a:r>
              <a:rPr lang="en-US" sz="1400" dirty="0">
                <a:effectLst/>
                <a:latin typeface="+mn-lt"/>
                <a:ea typeface="Calibri" panose="020F0502020204030204" pitchFamily="34" charset="0"/>
              </a:rPr>
              <a:t>.</a:t>
            </a:r>
            <a:endParaRPr lang="en-US" sz="1400" dirty="0">
              <a:latin typeface="+mn-lt"/>
            </a:endParaRPr>
          </a:p>
        </p:txBody>
      </p:sp>
      <p:sp>
        <p:nvSpPr>
          <p:cNvPr id="2" name="Title 1">
            <a:extLst>
              <a:ext uri="{FF2B5EF4-FFF2-40B4-BE49-F238E27FC236}">
                <a16:creationId xmlns:a16="http://schemas.microsoft.com/office/drawing/2014/main" id="{4CA8119A-728A-46C2-80CA-48E3994FBBE4}"/>
              </a:ext>
            </a:extLst>
          </p:cNvPr>
          <p:cNvSpPr>
            <a:spLocks noGrp="1"/>
          </p:cNvSpPr>
          <p:nvPr>
            <p:ph type="title"/>
          </p:nvPr>
        </p:nvSpPr>
        <p:spPr>
          <a:xfrm>
            <a:off x="4612164" y="2080083"/>
            <a:ext cx="2900680" cy="775374"/>
          </a:xfrm>
        </p:spPr>
        <p:txBody>
          <a:bodyPr anchor="ctr">
            <a:normAutofit/>
          </a:bodyPr>
          <a:lstStyle/>
          <a:p>
            <a:pPr algn="ctr" defTabSz="2695575"/>
            <a:r>
              <a:rPr lang="en-US" sz="3600" b="1" dirty="0" err="1">
                <a:solidFill>
                  <a:schemeClr val="bg1"/>
                </a:solidFill>
              </a:rPr>
              <a:t>Pendahuluan</a:t>
            </a:r>
            <a:r>
              <a:rPr lang="en-US" sz="3600" b="1" dirty="0">
                <a:solidFill>
                  <a:schemeClr val="bg1"/>
                </a:solidFill>
              </a:rPr>
              <a:t> </a:t>
            </a:r>
          </a:p>
        </p:txBody>
      </p:sp>
      <p:sp>
        <p:nvSpPr>
          <p:cNvPr id="18" name="Oval 17">
            <a:extLst>
              <a:ext uri="{FF2B5EF4-FFF2-40B4-BE49-F238E27FC236}">
                <a16:creationId xmlns:a16="http://schemas.microsoft.com/office/drawing/2014/main" id="{26C0AFB6-52E0-AFB3-4AF6-9027CB9DDF4E}"/>
              </a:ext>
            </a:extLst>
          </p:cNvPr>
          <p:cNvSpPr/>
          <p:nvPr/>
        </p:nvSpPr>
        <p:spPr>
          <a:xfrm>
            <a:off x="4255771" y="643892"/>
            <a:ext cx="3680458" cy="3680458"/>
          </a:xfrm>
          <a:prstGeom prst="ellipse">
            <a:avLst/>
          </a:prstGeom>
          <a:noFill/>
          <a:ln w="28575">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690D05FF-D1E7-0049-7C56-387342551CD6}"/>
              </a:ext>
            </a:extLst>
          </p:cNvPr>
          <p:cNvSpPr/>
          <p:nvPr/>
        </p:nvSpPr>
        <p:spPr>
          <a:xfrm>
            <a:off x="4124960" y="1392912"/>
            <a:ext cx="467360" cy="459264"/>
          </a:xfrm>
          <a:prstGeom prst="ellipse">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CA8C3E2-299D-1556-E1E9-010A5B35E170}"/>
              </a:ext>
            </a:extLst>
          </p:cNvPr>
          <p:cNvSpPr/>
          <p:nvPr/>
        </p:nvSpPr>
        <p:spPr>
          <a:xfrm>
            <a:off x="7525544" y="1392912"/>
            <a:ext cx="467360" cy="459264"/>
          </a:xfrm>
          <a:prstGeom prst="ellipse">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3A384F2-3690-AEAB-4794-D48EE54AD06F}"/>
              </a:ext>
            </a:extLst>
          </p:cNvPr>
          <p:cNvSpPr/>
          <p:nvPr/>
        </p:nvSpPr>
        <p:spPr>
          <a:xfrm>
            <a:off x="5828824" y="4069915"/>
            <a:ext cx="467360" cy="459264"/>
          </a:xfrm>
          <a:prstGeom prst="ellipse">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0477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A19B5D1-8AF5-887B-9C95-E92258B87551}"/>
              </a:ext>
            </a:extLst>
          </p:cNvPr>
          <p:cNvSpPr txBox="1"/>
          <p:nvPr/>
        </p:nvSpPr>
        <p:spPr>
          <a:xfrm>
            <a:off x="3736181" y="1841100"/>
            <a:ext cx="7405686" cy="607539"/>
          </a:xfrm>
          <a:prstGeom prst="rect">
            <a:avLst/>
          </a:prstGeom>
          <a:noFill/>
        </p:spPr>
        <p:txBody>
          <a:bodyPr wrap="square">
            <a:spAutoFit/>
          </a:bodyPr>
          <a:lstStyle/>
          <a:p>
            <a:pPr lvl="0">
              <a:lnSpc>
                <a:spcPct val="107000"/>
              </a:lnSpc>
            </a:pPr>
            <a:r>
              <a:rPr lang="en-US" sz="1600" kern="100" dirty="0">
                <a:effectLst/>
                <a:ea typeface="Calibri" panose="020F0502020204030204" pitchFamily="34" charset="0"/>
                <a:cs typeface="Times New Roman" panose="02020603050405020304" pitchFamily="18" charset="0"/>
              </a:rPr>
              <a:t>UUD 1945 Pasal 18 b </a:t>
            </a:r>
            <a:r>
              <a:rPr lang="en-US" sz="1600" kern="100" dirty="0" err="1">
                <a:effectLst/>
                <a:ea typeface="Calibri" panose="020F0502020204030204" pitchFamily="34" charset="0"/>
                <a:cs typeface="Times New Roman" panose="02020603050405020304" pitchFamily="18" charset="0"/>
              </a:rPr>
              <a:t>ayat</a:t>
            </a:r>
            <a:r>
              <a:rPr lang="en-US" sz="1600" kern="100" dirty="0">
                <a:effectLst/>
                <a:ea typeface="Calibri" panose="020F0502020204030204" pitchFamily="34" charset="0"/>
                <a:cs typeface="Times New Roman" panose="02020603050405020304" pitchFamily="18" charset="0"/>
              </a:rPr>
              <a:t> 2 </a:t>
            </a:r>
            <a:r>
              <a:rPr lang="en-US" sz="1600" kern="100" dirty="0" err="1">
                <a:effectLst/>
                <a:ea typeface="Calibri" panose="020F0502020204030204" pitchFamily="34" charset="0"/>
                <a:cs typeface="Times New Roman" panose="02020603050405020304" pitchFamily="18" charset="0"/>
              </a:rPr>
              <a:t>tentang</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pengakuan</a:t>
            </a:r>
            <a:r>
              <a:rPr lang="en-US" sz="1600" kern="100" dirty="0">
                <a:effectLst/>
                <a:ea typeface="Calibri" panose="020F0502020204030204" pitchFamily="34" charset="0"/>
                <a:cs typeface="Times New Roman" panose="02020603050405020304" pitchFamily="18" charset="0"/>
              </a:rPr>
              <a:t> dan </a:t>
            </a:r>
            <a:r>
              <a:rPr lang="en-US" sz="1600" kern="100" dirty="0" err="1">
                <a:effectLst/>
                <a:ea typeface="Calibri" panose="020F0502020204030204" pitchFamily="34" charset="0"/>
                <a:cs typeface="Times New Roman" panose="02020603050405020304" pitchFamily="18" charset="0"/>
              </a:rPr>
              <a:t>penghormatan</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kesatuan</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masyarakat</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adat</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dalam</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ketentuan</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peraturan</a:t>
            </a:r>
            <a:r>
              <a:rPr lang="en-US" sz="1600" kern="100" dirty="0">
                <a:effectLst/>
                <a:ea typeface="Calibri" panose="020F0502020204030204" pitchFamily="34" charset="0"/>
                <a:cs typeface="Times New Roman" panose="02020603050405020304" pitchFamily="18" charset="0"/>
              </a:rPr>
              <a:t> </a:t>
            </a:r>
            <a:r>
              <a:rPr lang="en-US" sz="1600" kern="100" dirty="0" err="1">
                <a:effectLst/>
                <a:ea typeface="Calibri" panose="020F0502020204030204" pitchFamily="34" charset="0"/>
                <a:cs typeface="Times New Roman" panose="02020603050405020304" pitchFamily="18" charset="0"/>
              </a:rPr>
              <a:t>perundang</a:t>
            </a:r>
            <a:r>
              <a:rPr lang="en-US" sz="1600" kern="100" dirty="0">
                <a:effectLst/>
                <a:ea typeface="Calibri" panose="020F0502020204030204" pitchFamily="34" charset="0"/>
                <a:cs typeface="Times New Roman" panose="02020603050405020304" pitchFamily="18" charset="0"/>
              </a:rPr>
              <a:t> – </a:t>
            </a:r>
            <a:r>
              <a:rPr lang="en-US" sz="1600" kern="100" dirty="0" err="1">
                <a:effectLst/>
                <a:ea typeface="Calibri" panose="020F0502020204030204" pitchFamily="34" charset="0"/>
                <a:cs typeface="Times New Roman" panose="02020603050405020304" pitchFamily="18" charset="0"/>
              </a:rPr>
              <a:t>undangan</a:t>
            </a:r>
            <a:r>
              <a:rPr lang="en-US" sz="1600" kern="100" dirty="0">
                <a:effectLst/>
                <a:ea typeface="Calibri" panose="020F0502020204030204" pitchFamily="34" charset="0"/>
                <a:cs typeface="Times New Roman" panose="02020603050405020304" pitchFamily="18" charset="0"/>
              </a:rPr>
              <a:t>.</a:t>
            </a:r>
          </a:p>
        </p:txBody>
      </p:sp>
      <p:sp>
        <p:nvSpPr>
          <p:cNvPr id="15" name="TextBox 14">
            <a:extLst>
              <a:ext uri="{FF2B5EF4-FFF2-40B4-BE49-F238E27FC236}">
                <a16:creationId xmlns:a16="http://schemas.microsoft.com/office/drawing/2014/main" id="{3D514C62-2AA3-6F80-E757-BB0E3C7A2BE6}"/>
              </a:ext>
            </a:extLst>
          </p:cNvPr>
          <p:cNvSpPr txBox="1"/>
          <p:nvPr/>
        </p:nvSpPr>
        <p:spPr>
          <a:xfrm>
            <a:off x="4200711" y="2536036"/>
            <a:ext cx="7205662" cy="869725"/>
          </a:xfrm>
          <a:prstGeom prst="rect">
            <a:avLst/>
          </a:prstGeom>
          <a:noFill/>
        </p:spPr>
        <p:txBody>
          <a:bodyPr wrap="square">
            <a:spAutoFit/>
          </a:bodyPr>
          <a:lstStyle/>
          <a:p>
            <a:pPr lvl="0">
              <a:lnSpc>
                <a:spcPct val="107000"/>
              </a:lnSpc>
            </a:pPr>
            <a:r>
              <a:rPr lang="en-US" sz="1600" kern="0" dirty="0" err="1">
                <a:effectLst/>
                <a:ea typeface="Times New Roman" panose="02020603050405020304" pitchFamily="18" charset="0"/>
                <a:cs typeface="Times New Roman" panose="02020603050405020304" pitchFamily="18" charset="0"/>
              </a:rPr>
              <a:t>Peraturan</a:t>
            </a:r>
            <a:r>
              <a:rPr lang="en-US" sz="1600" kern="0" dirty="0">
                <a:effectLst/>
                <a:ea typeface="Times New Roman" panose="02020603050405020304" pitchFamily="18" charset="0"/>
                <a:cs typeface="Times New Roman" panose="02020603050405020304" pitchFamily="18" charset="0"/>
              </a:rPr>
              <a:t> Daerah </a:t>
            </a:r>
            <a:r>
              <a:rPr lang="en-US" sz="1600" kern="0" dirty="0" err="1">
                <a:effectLst/>
                <a:ea typeface="Times New Roman" panose="02020603050405020304" pitchFamily="18" charset="0"/>
                <a:cs typeface="Times New Roman" panose="02020603050405020304" pitchFamily="18" charset="0"/>
              </a:rPr>
              <a:t>Provinsi</a:t>
            </a:r>
            <a:r>
              <a:rPr lang="en-US" sz="1600" kern="0" dirty="0">
                <a:effectLst/>
                <a:ea typeface="Times New Roman" panose="02020603050405020304" pitchFamily="18" charset="0"/>
                <a:cs typeface="Times New Roman" panose="02020603050405020304" pitchFamily="18" charset="0"/>
              </a:rPr>
              <a:t> Nusa Tenggara Barat </a:t>
            </a:r>
            <a:r>
              <a:rPr lang="en-US" sz="1600" kern="0" dirty="0" err="1">
                <a:effectLst/>
                <a:ea typeface="Times New Roman" panose="02020603050405020304" pitchFamily="18" charset="0"/>
                <a:cs typeface="Times New Roman" panose="02020603050405020304" pitchFamily="18" charset="0"/>
              </a:rPr>
              <a:t>Nomor</a:t>
            </a:r>
            <a:r>
              <a:rPr lang="en-US" sz="1600" kern="0" dirty="0">
                <a:effectLst/>
                <a:ea typeface="Times New Roman" panose="02020603050405020304" pitchFamily="18" charset="0"/>
                <a:cs typeface="Times New Roman" panose="02020603050405020304" pitchFamily="18" charset="0"/>
              </a:rPr>
              <a:t> 11 </a:t>
            </a:r>
            <a:r>
              <a:rPr lang="en-US" sz="1600" kern="0" dirty="0" err="1">
                <a:effectLst/>
                <a:ea typeface="Times New Roman" panose="02020603050405020304" pitchFamily="18" charset="0"/>
                <a:cs typeface="Times New Roman" panose="02020603050405020304" pitchFamily="18" charset="0"/>
              </a:rPr>
              <a:t>Tahun</a:t>
            </a:r>
            <a:r>
              <a:rPr lang="en-US" sz="1600" kern="0" dirty="0">
                <a:effectLst/>
                <a:ea typeface="Times New Roman" panose="02020603050405020304" pitchFamily="18" charset="0"/>
                <a:cs typeface="Times New Roman" panose="02020603050405020304" pitchFamily="18" charset="0"/>
              </a:rPr>
              <a:t> 2021 </a:t>
            </a:r>
            <a:r>
              <a:rPr lang="en-US" sz="1600" kern="0" dirty="0" err="1">
                <a:effectLst/>
                <a:ea typeface="Times New Roman" panose="02020603050405020304" pitchFamily="18" charset="0"/>
                <a:cs typeface="Times New Roman" panose="02020603050405020304" pitchFamily="18" charset="0"/>
              </a:rPr>
              <a:t>Tentang</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Pengakuan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Penghormatan</a:t>
            </a:r>
            <a:r>
              <a:rPr lang="en-US" sz="1600" kern="0" dirty="0">
                <a:effectLst/>
                <a:ea typeface="Times New Roman" panose="02020603050405020304" pitchFamily="18" charset="0"/>
                <a:cs typeface="Times New Roman" panose="02020603050405020304" pitchFamily="18" charset="0"/>
              </a:rPr>
              <a:t>, Dan </a:t>
            </a:r>
            <a:r>
              <a:rPr lang="en-US" sz="1600" kern="0" dirty="0" err="1">
                <a:effectLst/>
                <a:ea typeface="Times New Roman" panose="02020603050405020304" pitchFamily="18" charset="0"/>
                <a:cs typeface="Times New Roman" panose="02020603050405020304" pitchFamily="18" charset="0"/>
              </a:rPr>
              <a:t>Perlindungan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Terhadap</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Kesatuan-Kesatuan</a:t>
            </a:r>
            <a:r>
              <a:rPr lang="en-US" sz="1600" kern="0" dirty="0">
                <a:effectLst/>
                <a:ea typeface="Times New Roman" panose="02020603050405020304" pitchFamily="18" charset="0"/>
                <a:cs typeface="Times New Roman" panose="02020603050405020304" pitchFamily="18" charset="0"/>
              </a:rPr>
              <a:t> Masyarakat Hukum Adat;</a:t>
            </a:r>
            <a:endParaRPr lang="en-US" sz="1600" kern="100" dirty="0">
              <a:effectLst/>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B07924AA-CB88-6873-6792-654E324109B9}"/>
              </a:ext>
            </a:extLst>
          </p:cNvPr>
          <p:cNvSpPr txBox="1"/>
          <p:nvPr/>
        </p:nvSpPr>
        <p:spPr>
          <a:xfrm>
            <a:off x="4200711" y="3623349"/>
            <a:ext cx="7205662" cy="584775"/>
          </a:xfrm>
          <a:prstGeom prst="rect">
            <a:avLst/>
          </a:prstGeom>
          <a:noFill/>
        </p:spPr>
        <p:txBody>
          <a:bodyPr wrap="square">
            <a:spAutoFit/>
          </a:bodyPr>
          <a:lstStyle/>
          <a:p>
            <a:r>
              <a:rPr lang="en-US" sz="1600" kern="0" dirty="0" err="1">
                <a:effectLst/>
                <a:ea typeface="Times New Roman" panose="02020603050405020304" pitchFamily="18" charset="0"/>
                <a:cs typeface="Times New Roman" panose="02020603050405020304" pitchFamily="18" charset="0"/>
              </a:rPr>
              <a:t>Peraturan</a:t>
            </a:r>
            <a:r>
              <a:rPr lang="en-US" sz="1600" kern="0" dirty="0">
                <a:effectLst/>
                <a:ea typeface="Times New Roman" panose="02020603050405020304" pitchFamily="18" charset="0"/>
                <a:cs typeface="Times New Roman" panose="02020603050405020304" pitchFamily="18" charset="0"/>
              </a:rPr>
              <a:t> Daerah </a:t>
            </a:r>
            <a:r>
              <a:rPr lang="en-US" sz="1600" kern="0" dirty="0" err="1">
                <a:effectLst/>
                <a:ea typeface="Times New Roman" panose="02020603050405020304" pitchFamily="18" charset="0"/>
                <a:cs typeface="Times New Roman" panose="02020603050405020304" pitchFamily="18" charset="0"/>
              </a:rPr>
              <a:t>Provinsi</a:t>
            </a:r>
            <a:r>
              <a:rPr lang="en-US" sz="1600" kern="0" dirty="0">
                <a:effectLst/>
                <a:ea typeface="Times New Roman" panose="02020603050405020304" pitchFamily="18" charset="0"/>
                <a:cs typeface="Times New Roman" panose="02020603050405020304" pitchFamily="18" charset="0"/>
              </a:rPr>
              <a:t> Nusa Tenggara Barat </a:t>
            </a:r>
            <a:r>
              <a:rPr lang="en-US" sz="1600" kern="0" dirty="0" err="1">
                <a:effectLst/>
                <a:ea typeface="Times New Roman" panose="02020603050405020304" pitchFamily="18" charset="0"/>
                <a:cs typeface="Times New Roman" panose="02020603050405020304" pitchFamily="18" charset="0"/>
              </a:rPr>
              <a:t>Nomor</a:t>
            </a:r>
            <a:r>
              <a:rPr lang="en-US" sz="1600" kern="0" dirty="0">
                <a:effectLst/>
                <a:ea typeface="Times New Roman" panose="02020603050405020304" pitchFamily="18" charset="0"/>
                <a:cs typeface="Times New Roman" panose="02020603050405020304" pitchFamily="18" charset="0"/>
              </a:rPr>
              <a:t> 16 </a:t>
            </a:r>
            <a:r>
              <a:rPr lang="en-US" sz="1600" kern="0" dirty="0" err="1">
                <a:effectLst/>
                <a:ea typeface="Times New Roman" panose="02020603050405020304" pitchFamily="18" charset="0"/>
                <a:cs typeface="Times New Roman" panose="02020603050405020304" pitchFamily="18" charset="0"/>
              </a:rPr>
              <a:t>Tahun</a:t>
            </a:r>
            <a:r>
              <a:rPr lang="en-US" sz="1600" kern="0" dirty="0">
                <a:effectLst/>
                <a:ea typeface="Times New Roman" panose="02020603050405020304" pitchFamily="18" charset="0"/>
                <a:cs typeface="Times New Roman" panose="02020603050405020304" pitchFamily="18" charset="0"/>
              </a:rPr>
              <a:t> 2021 </a:t>
            </a:r>
            <a:r>
              <a:rPr lang="en-US" sz="1600" kern="0" dirty="0" err="1">
                <a:effectLst/>
                <a:ea typeface="Times New Roman" panose="02020603050405020304" pitchFamily="18" charset="0"/>
                <a:cs typeface="Times New Roman" panose="02020603050405020304" pitchFamily="18" charset="0"/>
              </a:rPr>
              <a:t>Tentang</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Pemajuan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Kebudayaan</a:t>
            </a:r>
            <a:r>
              <a:rPr lang="en-US" sz="1600" kern="0" dirty="0">
                <a:effectLst/>
                <a:ea typeface="Times New Roman" panose="02020603050405020304" pitchFamily="18" charset="0"/>
                <a:cs typeface="Times New Roman" panose="02020603050405020304" pitchFamily="18" charset="0"/>
              </a:rPr>
              <a:t>.</a:t>
            </a:r>
            <a:endParaRPr lang="en-US" sz="1600" dirty="0"/>
          </a:p>
        </p:txBody>
      </p:sp>
      <p:sp>
        <p:nvSpPr>
          <p:cNvPr id="21" name="TextBox 20">
            <a:extLst>
              <a:ext uri="{FF2B5EF4-FFF2-40B4-BE49-F238E27FC236}">
                <a16:creationId xmlns:a16="http://schemas.microsoft.com/office/drawing/2014/main" id="{3DF510FE-42CD-BE76-528F-D23E14A4AB10}"/>
              </a:ext>
            </a:extLst>
          </p:cNvPr>
          <p:cNvSpPr txBox="1"/>
          <p:nvPr/>
        </p:nvSpPr>
        <p:spPr>
          <a:xfrm>
            <a:off x="3736181" y="4425871"/>
            <a:ext cx="6096000" cy="606256"/>
          </a:xfrm>
          <a:prstGeom prst="rect">
            <a:avLst/>
          </a:prstGeom>
          <a:noFill/>
        </p:spPr>
        <p:txBody>
          <a:bodyPr wrap="square">
            <a:spAutoFit/>
          </a:bodyPr>
          <a:lstStyle/>
          <a:p>
            <a:pPr lvl="0">
              <a:lnSpc>
                <a:spcPct val="107000"/>
              </a:lnSpc>
              <a:spcAft>
                <a:spcPts val="800"/>
              </a:spcAft>
            </a:pPr>
            <a:r>
              <a:rPr lang="en-US" sz="1600" kern="0" dirty="0" err="1">
                <a:effectLst/>
                <a:ea typeface="Times New Roman" panose="02020603050405020304" pitchFamily="18" charset="0"/>
                <a:cs typeface="Times New Roman" panose="02020603050405020304" pitchFamily="18" charset="0"/>
              </a:rPr>
              <a:t>Naskah</a:t>
            </a:r>
            <a:r>
              <a:rPr lang="en-US" sz="1600" kern="0" dirty="0">
                <a:effectLst/>
                <a:ea typeface="Times New Roman" panose="02020603050405020304" pitchFamily="18" charset="0"/>
                <a:cs typeface="Times New Roman" panose="02020603050405020304" pitchFamily="18" charset="0"/>
              </a:rPr>
              <a:t> Kuno </a:t>
            </a:r>
            <a:r>
              <a:rPr lang="en-US" sz="1600" kern="0" dirty="0" err="1">
                <a:effectLst/>
                <a:ea typeface="Times New Roman" panose="02020603050405020304" pitchFamily="18" charset="0"/>
                <a:cs typeface="Times New Roman" panose="02020603050405020304" pitchFamily="18" charset="0"/>
              </a:rPr>
              <a:t>Kotaragama</a:t>
            </a:r>
            <a:r>
              <a:rPr lang="en-US" sz="1600" kern="0" dirty="0">
                <a:effectLst/>
                <a:ea typeface="Times New Roman" panose="02020603050405020304" pitchFamily="18" charset="0"/>
                <a:cs typeface="Times New Roman" panose="02020603050405020304" pitchFamily="18" charset="0"/>
              </a:rPr>
              <a:t> Lombok, </a:t>
            </a:r>
            <a:r>
              <a:rPr lang="en-US" sz="1600" kern="0" dirty="0" err="1">
                <a:effectLst/>
                <a:ea typeface="Times New Roman" panose="02020603050405020304" pitchFamily="18" charset="0"/>
                <a:cs typeface="Times New Roman" panose="02020603050405020304" pitchFamily="18" charset="0"/>
              </a:rPr>
              <a:t>Naskah</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Regester</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Nomor</a:t>
            </a:r>
            <a:r>
              <a:rPr lang="en-US" sz="1600" kern="0" dirty="0">
                <a:effectLst/>
                <a:ea typeface="Times New Roman" panose="02020603050405020304" pitchFamily="18" charset="0"/>
                <a:cs typeface="Times New Roman" panose="02020603050405020304" pitchFamily="18" charset="0"/>
              </a:rPr>
              <a:t> 1050, </a:t>
            </a:r>
            <a:r>
              <a:rPr lang="en-US" sz="1600" kern="0" dirty="0" err="1">
                <a:effectLst/>
                <a:ea typeface="Times New Roman" panose="02020603050405020304" pitchFamily="18" charset="0"/>
                <a:cs typeface="Times New Roman" panose="02020603050405020304" pitchFamily="18" charset="0"/>
              </a:rPr>
              <a:t>Inventaris</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Nomor</a:t>
            </a:r>
            <a:r>
              <a:rPr lang="en-US" sz="1600" kern="0" dirty="0">
                <a:effectLst/>
                <a:ea typeface="Times New Roman" panose="02020603050405020304" pitchFamily="18" charset="0"/>
                <a:cs typeface="Times New Roman" panose="02020603050405020304" pitchFamily="18" charset="0"/>
              </a:rPr>
              <a:t> 07.294, Museum NTB.</a:t>
            </a:r>
            <a:endParaRPr lang="en-US" sz="1600" kern="100" dirty="0">
              <a:effectLst/>
              <a:ea typeface="Calibri" panose="020F0502020204030204" pitchFamily="34" charset="0"/>
              <a:cs typeface="Times New Roman" panose="02020603050405020304" pitchFamily="18" charset="0"/>
            </a:endParaRPr>
          </a:p>
        </p:txBody>
      </p:sp>
      <p:sp>
        <p:nvSpPr>
          <p:cNvPr id="4" name="Oval 3">
            <a:extLst>
              <a:ext uri="{FF2B5EF4-FFF2-40B4-BE49-F238E27FC236}">
                <a16:creationId xmlns:a16="http://schemas.microsoft.com/office/drawing/2014/main" id="{299640B4-64A9-6AFE-A1A1-74140ED0956A}"/>
              </a:ext>
            </a:extLst>
          </p:cNvPr>
          <p:cNvSpPr/>
          <p:nvPr/>
        </p:nvSpPr>
        <p:spPr>
          <a:xfrm>
            <a:off x="661988" y="1952626"/>
            <a:ext cx="2952750" cy="2952750"/>
          </a:xfrm>
          <a:prstGeom prst="ellipse">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E43F5A40-C9D2-9147-274F-3E266FC80707}"/>
              </a:ext>
            </a:extLst>
          </p:cNvPr>
          <p:cNvSpPr/>
          <p:nvPr/>
        </p:nvSpPr>
        <p:spPr>
          <a:xfrm>
            <a:off x="852490" y="2143128"/>
            <a:ext cx="2571748" cy="2571748"/>
          </a:xfrm>
          <a:prstGeom prst="ellipse">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80BFB86-B435-2A07-8519-0D6C3AC726FB}"/>
              </a:ext>
            </a:extLst>
          </p:cNvPr>
          <p:cNvSpPr/>
          <p:nvPr/>
        </p:nvSpPr>
        <p:spPr>
          <a:xfrm>
            <a:off x="1012032" y="2302670"/>
            <a:ext cx="2252663" cy="2252663"/>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E931166-D07F-DC2B-C7A3-5398EA5D5B21}"/>
              </a:ext>
            </a:extLst>
          </p:cNvPr>
          <p:cNvSpPr txBox="1"/>
          <p:nvPr/>
        </p:nvSpPr>
        <p:spPr>
          <a:xfrm>
            <a:off x="784529" y="2951948"/>
            <a:ext cx="2707668" cy="1008000"/>
          </a:xfrm>
          <a:prstGeom prst="rect">
            <a:avLst/>
          </a:prstGeom>
          <a:noFill/>
        </p:spPr>
        <p:txBody>
          <a:bodyPr wrap="square">
            <a:spAutoFit/>
          </a:bodyPr>
          <a:lstStyle/>
          <a:p>
            <a:pPr indent="0" algn="ctr">
              <a:buNone/>
            </a:pPr>
            <a:r>
              <a:rPr lang="en-US" sz="2800" b="1" dirty="0">
                <a:solidFill>
                  <a:schemeClr val="bg1"/>
                </a:solidFill>
              </a:rPr>
              <a:t>Dasar </a:t>
            </a:r>
          </a:p>
          <a:p>
            <a:pPr indent="0" algn="ctr">
              <a:buNone/>
            </a:pPr>
            <a:r>
              <a:rPr lang="en-US" sz="2800" b="1" dirty="0">
                <a:solidFill>
                  <a:schemeClr val="bg1"/>
                </a:solidFill>
              </a:rPr>
              <a:t>Hukum</a:t>
            </a:r>
          </a:p>
        </p:txBody>
      </p:sp>
      <p:sp>
        <p:nvSpPr>
          <p:cNvPr id="9" name="Hexagon 8">
            <a:extLst>
              <a:ext uri="{FF2B5EF4-FFF2-40B4-BE49-F238E27FC236}">
                <a16:creationId xmlns:a16="http://schemas.microsoft.com/office/drawing/2014/main" id="{A4549177-7DCB-85FA-BBBA-CCC3B73E3E02}"/>
              </a:ext>
            </a:extLst>
          </p:cNvPr>
          <p:cNvSpPr/>
          <p:nvPr/>
        </p:nvSpPr>
        <p:spPr>
          <a:xfrm>
            <a:off x="3036284" y="1901982"/>
            <a:ext cx="585597" cy="504825"/>
          </a:xfrm>
          <a:prstGeom prst="hexagon">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528747E9-F49F-7349-D5C2-E7C09F7897AE}"/>
              </a:ext>
            </a:extLst>
          </p:cNvPr>
          <p:cNvSpPr/>
          <p:nvPr/>
        </p:nvSpPr>
        <p:spPr>
          <a:xfrm>
            <a:off x="3500626" y="2715553"/>
            <a:ext cx="585597" cy="504825"/>
          </a:xfrm>
          <a:prstGeom prst="hexagon">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954D883D-5A28-7877-0CE2-DDA0D36958F6}"/>
              </a:ext>
            </a:extLst>
          </p:cNvPr>
          <p:cNvSpPr/>
          <p:nvPr/>
        </p:nvSpPr>
        <p:spPr>
          <a:xfrm>
            <a:off x="3036284" y="4461054"/>
            <a:ext cx="585597" cy="504825"/>
          </a:xfrm>
          <a:prstGeom prst="hexagon">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0C93E78B-C113-3D8B-390F-64B52D938071}"/>
              </a:ext>
            </a:extLst>
          </p:cNvPr>
          <p:cNvSpPr/>
          <p:nvPr/>
        </p:nvSpPr>
        <p:spPr>
          <a:xfrm>
            <a:off x="3500626" y="3651519"/>
            <a:ext cx="585597" cy="504825"/>
          </a:xfrm>
          <a:prstGeom prst="hexagon">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6973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030EB-F324-06E0-F8DE-D9B8EF1C51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71" y="-2"/>
            <a:ext cx="8686800" cy="6853623"/>
          </a:xfrm>
          <a:prstGeom prst="rect">
            <a:avLst/>
          </a:prstGeom>
        </p:spPr>
      </p:pic>
      <p:sp>
        <p:nvSpPr>
          <p:cNvPr id="6" name="Rectangle 5">
            <a:extLst>
              <a:ext uri="{FF2B5EF4-FFF2-40B4-BE49-F238E27FC236}">
                <a16:creationId xmlns:a16="http://schemas.microsoft.com/office/drawing/2014/main" id="{61FE0E1F-B882-4142-3645-595C5709DCEC}"/>
              </a:ext>
            </a:extLst>
          </p:cNvPr>
          <p:cNvSpPr/>
          <p:nvPr/>
        </p:nvSpPr>
        <p:spPr>
          <a:xfrm>
            <a:off x="2275114" y="-146083"/>
            <a:ext cx="9916886" cy="6999514"/>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 name="connsiteX4" fmla="*/ 0 w 12192000"/>
              <a:gd name="connsiteY4" fmla="*/ 0 h 6858001"/>
              <a:gd name="connsiteX0" fmla="*/ 5823857 w 12192000"/>
              <a:gd name="connsiteY0" fmla="*/ 43543 h 6858001"/>
              <a:gd name="connsiteX1" fmla="*/ 12192000 w 12192000"/>
              <a:gd name="connsiteY1" fmla="*/ 0 h 6858001"/>
              <a:gd name="connsiteX2" fmla="*/ 12192000 w 12192000"/>
              <a:gd name="connsiteY2" fmla="*/ 6858001 h 6858001"/>
              <a:gd name="connsiteX3" fmla="*/ 0 w 12192000"/>
              <a:gd name="connsiteY3" fmla="*/ 6858001 h 6858001"/>
              <a:gd name="connsiteX4" fmla="*/ 5823857 w 12192000"/>
              <a:gd name="connsiteY4" fmla="*/ 43543 h 6858001"/>
              <a:gd name="connsiteX0" fmla="*/ 6281057 w 12192000"/>
              <a:gd name="connsiteY0" fmla="*/ 21772 h 6858001"/>
              <a:gd name="connsiteX1" fmla="*/ 12192000 w 12192000"/>
              <a:gd name="connsiteY1" fmla="*/ 0 h 6858001"/>
              <a:gd name="connsiteX2" fmla="*/ 12192000 w 12192000"/>
              <a:gd name="connsiteY2" fmla="*/ 6858001 h 6858001"/>
              <a:gd name="connsiteX3" fmla="*/ 0 w 12192000"/>
              <a:gd name="connsiteY3" fmla="*/ 6858001 h 6858001"/>
              <a:gd name="connsiteX4" fmla="*/ 6281057 w 12192000"/>
              <a:gd name="connsiteY4" fmla="*/ 21772 h 6858001"/>
              <a:gd name="connsiteX0" fmla="*/ 6281057 w 12192000"/>
              <a:gd name="connsiteY0" fmla="*/ 0 h 6879771"/>
              <a:gd name="connsiteX1" fmla="*/ 12192000 w 12192000"/>
              <a:gd name="connsiteY1" fmla="*/ 21770 h 6879771"/>
              <a:gd name="connsiteX2" fmla="*/ 12192000 w 12192000"/>
              <a:gd name="connsiteY2" fmla="*/ 6879771 h 6879771"/>
              <a:gd name="connsiteX3" fmla="*/ 0 w 12192000"/>
              <a:gd name="connsiteY3" fmla="*/ 6879771 h 6879771"/>
              <a:gd name="connsiteX4" fmla="*/ 6281057 w 12192000"/>
              <a:gd name="connsiteY4" fmla="*/ 0 h 6879771"/>
              <a:gd name="connsiteX0" fmla="*/ 3995057 w 9906000"/>
              <a:gd name="connsiteY0" fmla="*/ 0 h 6879771"/>
              <a:gd name="connsiteX1" fmla="*/ 9906000 w 9906000"/>
              <a:gd name="connsiteY1" fmla="*/ 21770 h 6879771"/>
              <a:gd name="connsiteX2" fmla="*/ 9906000 w 9906000"/>
              <a:gd name="connsiteY2" fmla="*/ 6879771 h 6879771"/>
              <a:gd name="connsiteX3" fmla="*/ 0 w 9906000"/>
              <a:gd name="connsiteY3" fmla="*/ 6868885 h 6879771"/>
              <a:gd name="connsiteX4" fmla="*/ 3995057 w 9906000"/>
              <a:gd name="connsiteY4" fmla="*/ 0 h 6879771"/>
              <a:gd name="connsiteX0" fmla="*/ 4256314 w 10167257"/>
              <a:gd name="connsiteY0" fmla="*/ 0 h 6879771"/>
              <a:gd name="connsiteX1" fmla="*/ 10167257 w 10167257"/>
              <a:gd name="connsiteY1" fmla="*/ 21770 h 6879771"/>
              <a:gd name="connsiteX2" fmla="*/ 10167257 w 10167257"/>
              <a:gd name="connsiteY2" fmla="*/ 6879771 h 6879771"/>
              <a:gd name="connsiteX3" fmla="*/ 0 w 10167257"/>
              <a:gd name="connsiteY3" fmla="*/ 6868885 h 6879771"/>
              <a:gd name="connsiteX4" fmla="*/ 4256314 w 10167257"/>
              <a:gd name="connsiteY4" fmla="*/ 0 h 6879771"/>
              <a:gd name="connsiteX0" fmla="*/ 2847908 w 10167257"/>
              <a:gd name="connsiteY0" fmla="*/ 0 h 6890691"/>
              <a:gd name="connsiteX1" fmla="*/ 10167257 w 10167257"/>
              <a:gd name="connsiteY1" fmla="*/ 32690 h 6890691"/>
              <a:gd name="connsiteX2" fmla="*/ 10167257 w 10167257"/>
              <a:gd name="connsiteY2" fmla="*/ 6890691 h 6890691"/>
              <a:gd name="connsiteX3" fmla="*/ 0 w 10167257"/>
              <a:gd name="connsiteY3" fmla="*/ 6879805 h 6890691"/>
              <a:gd name="connsiteX4" fmla="*/ 2847908 w 10167257"/>
              <a:gd name="connsiteY4" fmla="*/ 0 h 6890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7257" h="6890691">
                <a:moveTo>
                  <a:pt x="2847908" y="0"/>
                </a:moveTo>
                <a:lnTo>
                  <a:pt x="10167257" y="32690"/>
                </a:lnTo>
                <a:lnTo>
                  <a:pt x="10167257" y="6890691"/>
                </a:lnTo>
                <a:lnTo>
                  <a:pt x="0" y="6879805"/>
                </a:lnTo>
                <a:lnTo>
                  <a:pt x="2847908" y="0"/>
                </a:lnTo>
                <a:close/>
              </a:path>
            </a:pathLst>
          </a:cu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758EA5-6E6C-17AF-30F4-CA42C3018339}"/>
              </a:ext>
            </a:extLst>
          </p:cNvPr>
          <p:cNvSpPr>
            <a:spLocks noGrp="1"/>
          </p:cNvSpPr>
          <p:nvPr>
            <p:ph type="title"/>
          </p:nvPr>
        </p:nvSpPr>
        <p:spPr>
          <a:xfrm>
            <a:off x="5573481" y="852826"/>
            <a:ext cx="5344888" cy="516167"/>
          </a:xfrm>
          <a:solidFill>
            <a:schemeClr val="accent4">
              <a:lumMod val="75000"/>
            </a:schemeClr>
          </a:solidFill>
        </p:spPr>
        <p:txBody>
          <a:bodyPr anchor="t">
            <a:normAutofit/>
          </a:bodyPr>
          <a:lstStyle/>
          <a:p>
            <a:pPr algn="r"/>
            <a:r>
              <a:rPr lang="en-US" sz="3000" b="1" kern="0" dirty="0" err="1">
                <a:solidFill>
                  <a:schemeClr val="bg1"/>
                </a:solidFill>
                <a:effectLst/>
                <a:latin typeface="+mn-lt"/>
                <a:ea typeface="Times New Roman" panose="02020603050405020304" pitchFamily="18" charset="0"/>
                <a:cs typeface="Times New Roman" panose="02020603050405020304" pitchFamily="18" charset="0"/>
              </a:rPr>
              <a:t>Fungsi</a:t>
            </a:r>
            <a:r>
              <a:rPr lang="en-US" sz="3000" b="1" kern="0" dirty="0">
                <a:solidFill>
                  <a:schemeClr val="bg1"/>
                </a:solidFill>
                <a:effectLst/>
                <a:latin typeface="+mn-lt"/>
                <a:ea typeface="Times New Roman" panose="02020603050405020304" pitchFamily="18" charset="0"/>
                <a:cs typeface="Times New Roman" panose="02020603050405020304" pitchFamily="18" charset="0"/>
              </a:rPr>
              <a:t> </a:t>
            </a:r>
            <a:r>
              <a:rPr lang="en-US" sz="3000" b="1" kern="0" dirty="0" err="1">
                <a:solidFill>
                  <a:schemeClr val="bg1"/>
                </a:solidFill>
                <a:effectLst/>
                <a:latin typeface="+mn-lt"/>
                <a:ea typeface="Times New Roman" panose="02020603050405020304" pitchFamily="18" charset="0"/>
                <a:cs typeface="Times New Roman" panose="02020603050405020304" pitchFamily="18" charset="0"/>
              </a:rPr>
              <a:t>Manuskrip</a:t>
            </a:r>
            <a:endParaRPr lang="en-US" sz="3000" b="1" dirty="0">
              <a:solidFill>
                <a:schemeClr val="bg1"/>
              </a:solidFill>
              <a:latin typeface="+mn-lt"/>
            </a:endParaRPr>
          </a:p>
        </p:txBody>
      </p:sp>
      <p:sp>
        <p:nvSpPr>
          <p:cNvPr id="12" name="Hexagon 11">
            <a:extLst>
              <a:ext uri="{FF2B5EF4-FFF2-40B4-BE49-F238E27FC236}">
                <a16:creationId xmlns:a16="http://schemas.microsoft.com/office/drawing/2014/main" id="{5ED0FD8F-3898-8D4E-E3BC-01154DBEED90}"/>
              </a:ext>
            </a:extLst>
          </p:cNvPr>
          <p:cNvSpPr/>
          <p:nvPr/>
        </p:nvSpPr>
        <p:spPr>
          <a:xfrm>
            <a:off x="3709850" y="3402223"/>
            <a:ext cx="555171" cy="478596"/>
          </a:xfrm>
          <a:prstGeom prst="hexagon">
            <a:avLst/>
          </a:prstGeom>
          <a:solidFill>
            <a:srgbClr val="FFFF00"/>
          </a:solidFill>
          <a:ln/>
          <a:effectLst>
            <a:outerShdw blurRad="57150" dist="19050" dir="5400000" algn="ctr" rotWithShape="0">
              <a:srgbClr val="000000">
                <a:alpha val="63000"/>
              </a:srgbClr>
            </a:outerShdw>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E0ED157E-9F9C-022E-9DAC-61E5925AE645}"/>
              </a:ext>
            </a:extLst>
          </p:cNvPr>
          <p:cNvSpPr txBox="1">
            <a:spLocks/>
          </p:cNvSpPr>
          <p:nvPr/>
        </p:nvSpPr>
        <p:spPr>
          <a:xfrm>
            <a:off x="5018309" y="1121233"/>
            <a:ext cx="6302829" cy="5161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latin typeface="+mn-lt"/>
            </a:endParaRPr>
          </a:p>
        </p:txBody>
      </p:sp>
      <p:sp>
        <p:nvSpPr>
          <p:cNvPr id="16" name="TextBox 15">
            <a:extLst>
              <a:ext uri="{FF2B5EF4-FFF2-40B4-BE49-F238E27FC236}">
                <a16:creationId xmlns:a16="http://schemas.microsoft.com/office/drawing/2014/main" id="{7EAE633A-CD18-1BD5-7E20-75461CBD2C99}"/>
              </a:ext>
            </a:extLst>
          </p:cNvPr>
          <p:cNvSpPr txBox="1"/>
          <p:nvPr/>
        </p:nvSpPr>
        <p:spPr>
          <a:xfrm>
            <a:off x="4681951" y="2429615"/>
            <a:ext cx="6236417" cy="871008"/>
          </a:xfrm>
          <a:prstGeom prst="rect">
            <a:avLst/>
          </a:prstGeom>
          <a:noFill/>
        </p:spPr>
        <p:txBody>
          <a:bodyPr wrap="square">
            <a:spAutoFit/>
          </a:bodyPr>
          <a:lstStyle/>
          <a:p>
            <a:pPr lvl="0" algn="just">
              <a:lnSpc>
                <a:spcPct val="107000"/>
              </a:lnSpc>
            </a:pPr>
            <a:r>
              <a:rPr lang="en-US" sz="1600" kern="0" dirty="0" err="1">
                <a:effectLst/>
                <a:ea typeface="Times New Roman" panose="02020603050405020304" pitchFamily="18" charset="0"/>
                <a:cs typeface="Times New Roman" panose="02020603050405020304" pitchFamily="18" charset="0"/>
              </a:rPr>
              <a:t>Memberikan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informasi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mengenai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berbagai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aspek</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kehidupan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masyarakat</a:t>
            </a:r>
            <a:r>
              <a:rPr lang="en-US" sz="1600" kern="0" dirty="0">
                <a:effectLst/>
                <a:ea typeface="Times New Roman" panose="02020603050405020304" pitchFamily="18" charset="0"/>
                <a:cs typeface="Times New Roman" panose="02020603050405020304" pitchFamily="18" charset="0"/>
              </a:rPr>
              <a:t> masa </a:t>
            </a:r>
            <a:r>
              <a:rPr lang="en-US" sz="1600" kern="0" dirty="0" err="1">
                <a:effectLst/>
                <a:ea typeface="Times New Roman" panose="02020603050405020304" pitchFamily="18" charset="0"/>
                <a:cs typeface="Times New Roman" panose="02020603050405020304" pitchFamily="18" charset="0"/>
              </a:rPr>
              <a:t>lampau</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seperti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politik</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ekonomi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sosial</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budaya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fisikologi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manusia</a:t>
            </a:r>
            <a:r>
              <a:rPr lang="en-US" sz="1600" kern="0" dirty="0">
                <a:effectLst/>
                <a:ea typeface="Times New Roman" panose="02020603050405020304" pitchFamily="18" charset="0"/>
                <a:cs typeface="Times New Roman" panose="02020603050405020304" pitchFamily="18" charset="0"/>
              </a:rPr>
              <a:t> dan </a:t>
            </a:r>
            <a:r>
              <a:rPr lang="en-US" sz="1600" kern="0" dirty="0" err="1">
                <a:effectLst/>
                <a:ea typeface="Times New Roman" panose="02020603050405020304" pitchFamily="18" charset="0"/>
                <a:cs typeface="Times New Roman" panose="02020603050405020304" pitchFamily="18" charset="0"/>
              </a:rPr>
              <a:t>sebagainya</a:t>
            </a:r>
            <a:r>
              <a:rPr lang="en-US" sz="1600" kern="0" dirty="0">
                <a:effectLst/>
                <a:ea typeface="Times New Roman" panose="02020603050405020304" pitchFamily="18" charset="0"/>
                <a:cs typeface="Times New Roman" panose="02020603050405020304" pitchFamily="18" charset="0"/>
              </a:rPr>
              <a:t>.</a:t>
            </a:r>
            <a:endParaRPr lang="en-US" sz="1600" kern="100" dirty="0">
              <a:effectLst/>
              <a:ea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0DC9A47F-4EFE-5765-8765-796049F22371}"/>
              </a:ext>
            </a:extLst>
          </p:cNvPr>
          <p:cNvSpPr txBox="1"/>
          <p:nvPr/>
        </p:nvSpPr>
        <p:spPr>
          <a:xfrm>
            <a:off x="4333609" y="3361977"/>
            <a:ext cx="6584759" cy="607539"/>
          </a:xfrm>
          <a:prstGeom prst="rect">
            <a:avLst/>
          </a:prstGeom>
          <a:noFill/>
        </p:spPr>
        <p:txBody>
          <a:bodyPr wrap="square">
            <a:spAutoFit/>
          </a:bodyPr>
          <a:lstStyle/>
          <a:p>
            <a:pPr lvl="0" algn="just">
              <a:lnSpc>
                <a:spcPct val="107000"/>
              </a:lnSpc>
            </a:pPr>
            <a:r>
              <a:rPr lang="en-US" sz="1600" kern="0" dirty="0" err="1">
                <a:effectLst/>
                <a:ea typeface="Times New Roman" panose="02020603050405020304" pitchFamily="18" charset="0"/>
                <a:cs typeface="Times New Roman" panose="02020603050405020304" pitchFamily="18" charset="0"/>
              </a:rPr>
              <a:t>Kearifan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lokal</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atau</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nilai-nilai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budaya</a:t>
            </a:r>
            <a:r>
              <a:rPr lang="en-US" sz="1600" kern="0" dirty="0">
                <a:effectLst/>
                <a:ea typeface="Times New Roman" panose="02020603050405020304" pitchFamily="18" charset="0"/>
                <a:cs typeface="Times New Roman" panose="02020603050405020304" pitchFamily="18" charset="0"/>
              </a:rPr>
              <a:t> yang </a:t>
            </a:r>
            <a:r>
              <a:rPr lang="en-US" sz="1600" kern="0" dirty="0" err="1">
                <a:effectLst/>
                <a:ea typeface="Times New Roman" panose="02020603050405020304" pitchFamily="18" charset="0"/>
                <a:cs typeface="Times New Roman" panose="02020603050405020304" pitchFamily="18" charset="0"/>
              </a:rPr>
              <a:t>terkandung</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dalam</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naskah</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kuno</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penting</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diketahui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sehingga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lebih</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memperkaya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wawasan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kebudayaan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kita</a:t>
            </a:r>
            <a:r>
              <a:rPr lang="en-US" sz="1600" kern="0" dirty="0">
                <a:effectLst/>
                <a:ea typeface="Times New Roman" panose="02020603050405020304" pitchFamily="18" charset="0"/>
                <a:cs typeface="Times New Roman" panose="02020603050405020304" pitchFamily="18" charset="0"/>
              </a:rPr>
              <a:t>.</a:t>
            </a:r>
            <a:endParaRPr lang="en-US" sz="1600" kern="100" dirty="0">
              <a:effectLst/>
              <a:ea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AA798521-BA48-BAD5-F476-1640963B8CDD}"/>
              </a:ext>
            </a:extLst>
          </p:cNvPr>
          <p:cNvSpPr txBox="1"/>
          <p:nvPr/>
        </p:nvSpPr>
        <p:spPr>
          <a:xfrm>
            <a:off x="4095392" y="4039017"/>
            <a:ext cx="6822976" cy="584775"/>
          </a:xfrm>
          <a:prstGeom prst="rect">
            <a:avLst/>
          </a:prstGeom>
          <a:noFill/>
        </p:spPr>
        <p:txBody>
          <a:bodyPr wrap="square">
            <a:spAutoFit/>
          </a:bodyPr>
          <a:lstStyle/>
          <a:p>
            <a:pPr algn="just"/>
            <a:r>
              <a:rPr lang="en-US" sz="1600" kern="0" dirty="0" err="1">
                <a:effectLst/>
                <a:ea typeface="Times New Roman" panose="02020603050405020304" pitchFamily="18" charset="0"/>
                <a:cs typeface="Times New Roman" panose="02020603050405020304" pitchFamily="18" charset="0"/>
              </a:rPr>
              <a:t>Memberikan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kekuatan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daya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tangkal</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terhadap</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pengaruh</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budaya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luar</a:t>
            </a:r>
            <a:r>
              <a:rPr lang="en-US" sz="1600" kern="0" dirty="0">
                <a:effectLst/>
                <a:ea typeface="Times New Roman" panose="02020603050405020304" pitchFamily="18" charset="0"/>
                <a:cs typeface="Times New Roman" panose="02020603050405020304" pitchFamily="18" charset="0"/>
              </a:rPr>
              <a:t> yang </a:t>
            </a:r>
            <a:r>
              <a:rPr lang="en-US" sz="1600" kern="0" dirty="0" err="1">
                <a:effectLst/>
                <a:ea typeface="Times New Roman" panose="02020603050405020304" pitchFamily="18" charset="0"/>
                <a:cs typeface="Times New Roman" panose="02020603050405020304" pitchFamily="18" charset="0"/>
              </a:rPr>
              <a:t>negatif</a:t>
            </a:r>
            <a:r>
              <a:rPr lang="en-US" sz="1600" kern="0" dirty="0">
                <a:effectLst/>
                <a:ea typeface="Times New Roman" panose="02020603050405020304" pitchFamily="18" charset="0"/>
                <a:cs typeface="Times New Roman" panose="02020603050405020304" pitchFamily="18" charset="0"/>
              </a:rPr>
              <a:t>. </a:t>
            </a:r>
            <a:endParaRPr lang="en-US" sz="1600" dirty="0"/>
          </a:p>
        </p:txBody>
      </p:sp>
      <p:sp>
        <p:nvSpPr>
          <p:cNvPr id="22" name="TextBox 21">
            <a:extLst>
              <a:ext uri="{FF2B5EF4-FFF2-40B4-BE49-F238E27FC236}">
                <a16:creationId xmlns:a16="http://schemas.microsoft.com/office/drawing/2014/main" id="{3B715EC0-79F7-D3F1-E093-9EE528736031}"/>
              </a:ext>
            </a:extLst>
          </p:cNvPr>
          <p:cNvSpPr txBox="1"/>
          <p:nvPr/>
        </p:nvSpPr>
        <p:spPr>
          <a:xfrm>
            <a:off x="3706227" y="4851735"/>
            <a:ext cx="7212141" cy="1077218"/>
          </a:xfrm>
          <a:prstGeom prst="rect">
            <a:avLst/>
          </a:prstGeom>
          <a:noFill/>
        </p:spPr>
        <p:txBody>
          <a:bodyPr wrap="square">
            <a:spAutoFit/>
          </a:bodyPr>
          <a:lstStyle/>
          <a:p>
            <a:pPr algn="just"/>
            <a:r>
              <a:rPr lang="en-US" sz="1600" kern="0" dirty="0" err="1">
                <a:effectLst/>
                <a:ea typeface="Times New Roman" panose="02020603050405020304" pitchFamily="18" charset="0"/>
                <a:cs typeface="Times New Roman" panose="02020603050405020304" pitchFamily="18" charset="0"/>
              </a:rPr>
              <a:t>Memperkuat</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jati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diri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bangsa</a:t>
            </a:r>
            <a:r>
              <a:rPr lang="en-US" sz="1600" kern="0" dirty="0">
                <a:effectLst/>
                <a:ea typeface="Times New Roman" panose="02020603050405020304" pitchFamily="18" charset="0"/>
                <a:cs typeface="Times New Roman" panose="02020603050405020304" pitchFamily="18" charset="0"/>
              </a:rPr>
              <a:t> Indonesia, dan </a:t>
            </a:r>
            <a:r>
              <a:rPr lang="en-US" sz="1600" kern="0" dirty="0" err="1">
                <a:effectLst/>
                <a:ea typeface="Times New Roman" panose="02020603050405020304" pitchFamily="18" charset="0"/>
                <a:cs typeface="Times New Roman" panose="02020603050405020304" pitchFamily="18" charset="0"/>
              </a:rPr>
              <a:t>dapat</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menjalin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saling</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pengertian</a:t>
            </a:r>
            <a:r>
              <a:rPr lang="en-US" sz="1600" kern="0" dirty="0">
                <a:effectLst/>
                <a:ea typeface="Times New Roman" panose="02020603050405020304" pitchFamily="18" charset="0"/>
                <a:cs typeface="Times New Roman" panose="02020603050405020304" pitchFamily="18" charset="0"/>
              </a:rPr>
              <a:t> di </a:t>
            </a:r>
            <a:r>
              <a:rPr lang="en-US" sz="1600" kern="0" dirty="0" err="1">
                <a:effectLst/>
                <a:ea typeface="Times New Roman" panose="02020603050405020304" pitchFamily="18" charset="0"/>
                <a:cs typeface="Times New Roman" panose="02020603050405020304" pitchFamily="18" charset="0"/>
              </a:rPr>
              <a:t>antara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suku</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bangsa</a:t>
            </a:r>
            <a:r>
              <a:rPr lang="en-US" sz="1600" kern="0" dirty="0">
                <a:effectLst/>
                <a:ea typeface="Times New Roman" panose="02020603050405020304" pitchFamily="18" charset="0"/>
                <a:cs typeface="Times New Roman" panose="02020603050405020304" pitchFamily="18" charset="0"/>
              </a:rPr>
              <a:t> yang </a:t>
            </a:r>
            <a:r>
              <a:rPr lang="en-US" sz="1600" kern="0" dirty="0" err="1">
                <a:effectLst/>
                <a:ea typeface="Times New Roman" panose="02020603050405020304" pitchFamily="18" charset="0"/>
                <a:cs typeface="Times New Roman" panose="02020603050405020304" pitchFamily="18" charset="0"/>
              </a:rPr>
              <a:t>ada</a:t>
            </a:r>
            <a:r>
              <a:rPr lang="en-US" sz="1600" kern="0" dirty="0">
                <a:effectLst/>
                <a:ea typeface="Times New Roman" panose="02020603050405020304" pitchFamily="18" charset="0"/>
                <a:cs typeface="Times New Roman" panose="02020603050405020304" pitchFamily="18" charset="0"/>
              </a:rPr>
              <a:t> di Indonesia, </a:t>
            </a:r>
            <a:r>
              <a:rPr lang="en-US" sz="1600" kern="0" dirty="0" err="1">
                <a:effectLst/>
                <a:ea typeface="Times New Roman" panose="02020603050405020304" pitchFamily="18" charset="0"/>
                <a:cs typeface="Times New Roman" panose="02020603050405020304" pitchFamily="18" charset="0"/>
              </a:rPr>
              <a:t>sehingga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dapat</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menghilangkan</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sifat</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etnosentris</a:t>
            </a:r>
            <a:r>
              <a:rPr lang="en-US" sz="1600" kern="0" dirty="0">
                <a:effectLst/>
                <a:ea typeface="Times New Roman" panose="02020603050405020304" pitchFamily="18" charset="0"/>
                <a:cs typeface="Times New Roman" panose="02020603050405020304" pitchFamily="18" charset="0"/>
              </a:rPr>
              <a:t> dan stereotype yang </a:t>
            </a:r>
            <a:r>
              <a:rPr lang="en-US" sz="1600" kern="0" dirty="0" err="1">
                <a:effectLst/>
                <a:ea typeface="Times New Roman" panose="02020603050405020304" pitchFamily="18" charset="0"/>
                <a:cs typeface="Times New Roman" panose="02020603050405020304" pitchFamily="18" charset="0"/>
              </a:rPr>
              <a:t>berlebihan</a:t>
            </a:r>
            <a:r>
              <a:rPr lang="en-US" sz="1600" kern="0" dirty="0">
                <a:effectLst/>
                <a:ea typeface="Times New Roman" panose="02020603050405020304" pitchFamily="18" charset="0"/>
                <a:cs typeface="Times New Roman" panose="02020603050405020304" pitchFamily="18" charset="0"/>
              </a:rPr>
              <a:t> dan </a:t>
            </a:r>
            <a:r>
              <a:rPr lang="en-US" sz="1600" kern="0" dirty="0" err="1">
                <a:effectLst/>
                <a:ea typeface="Times New Roman" panose="02020603050405020304" pitchFamily="18" charset="0"/>
                <a:cs typeface="Times New Roman" panose="02020603050405020304" pitchFamily="18" charset="0"/>
              </a:rPr>
              <a:t>menghindari</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prasangka</a:t>
            </a:r>
            <a:r>
              <a:rPr lang="en-US" sz="1600" kern="0" dirty="0">
                <a:effectLst/>
                <a:ea typeface="Times New Roman" panose="02020603050405020304" pitchFamily="18" charset="0"/>
                <a:cs typeface="Times New Roman" panose="02020603050405020304" pitchFamily="18" charset="0"/>
              </a:rPr>
              <a:t> </a:t>
            </a:r>
            <a:r>
              <a:rPr lang="en-US" sz="1600" kern="0" dirty="0" err="1">
                <a:effectLst/>
                <a:ea typeface="Times New Roman" panose="02020603050405020304" pitchFamily="18" charset="0"/>
                <a:cs typeface="Times New Roman" panose="02020603050405020304" pitchFamily="18" charset="0"/>
              </a:rPr>
              <a:t>sosial</a:t>
            </a:r>
            <a:r>
              <a:rPr lang="en-US" sz="1600" kern="0" dirty="0">
                <a:effectLst/>
                <a:ea typeface="Times New Roman" panose="02020603050405020304" pitchFamily="18" charset="0"/>
                <a:cs typeface="Times New Roman" panose="02020603050405020304" pitchFamily="18" charset="0"/>
              </a:rPr>
              <a:t> yang </a:t>
            </a:r>
            <a:r>
              <a:rPr lang="en-US" sz="1600" kern="0" dirty="0" err="1">
                <a:effectLst/>
                <a:ea typeface="Times New Roman" panose="02020603050405020304" pitchFamily="18" charset="0"/>
                <a:cs typeface="Times New Roman" panose="02020603050405020304" pitchFamily="18" charset="0"/>
              </a:rPr>
              <a:t>buruk</a:t>
            </a:r>
            <a:endParaRPr lang="en-US" sz="1600" dirty="0"/>
          </a:p>
        </p:txBody>
      </p:sp>
      <p:sp>
        <p:nvSpPr>
          <p:cNvPr id="3" name="Hexagon 2">
            <a:extLst>
              <a:ext uri="{FF2B5EF4-FFF2-40B4-BE49-F238E27FC236}">
                <a16:creationId xmlns:a16="http://schemas.microsoft.com/office/drawing/2014/main" id="{35D28979-73FA-9258-0525-132598D72251}"/>
              </a:ext>
            </a:extLst>
          </p:cNvPr>
          <p:cNvSpPr/>
          <p:nvPr/>
        </p:nvSpPr>
        <p:spPr>
          <a:xfrm>
            <a:off x="3984530" y="2528943"/>
            <a:ext cx="555171" cy="478596"/>
          </a:xfrm>
          <a:prstGeom prst="hexagon">
            <a:avLst/>
          </a:prstGeom>
          <a:solidFill>
            <a:srgbClr val="FFC000"/>
          </a:solidFill>
          <a:ln/>
          <a:effectLst>
            <a:outerShdw blurRad="57150" dist="19050" dir="5400000" algn="ctr" rotWithShape="0">
              <a:srgbClr val="000000">
                <a:alpha val="63000"/>
              </a:srgbClr>
            </a:outerShdw>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4" name="Hexagon 3">
            <a:extLst>
              <a:ext uri="{FF2B5EF4-FFF2-40B4-BE49-F238E27FC236}">
                <a16:creationId xmlns:a16="http://schemas.microsoft.com/office/drawing/2014/main" id="{40F6E3D5-045C-A543-B269-CD3B25357305}"/>
              </a:ext>
            </a:extLst>
          </p:cNvPr>
          <p:cNvSpPr/>
          <p:nvPr/>
        </p:nvSpPr>
        <p:spPr>
          <a:xfrm>
            <a:off x="4382583" y="1637400"/>
            <a:ext cx="555171" cy="478596"/>
          </a:xfrm>
          <a:prstGeom prst="hexagon">
            <a:avLst/>
          </a:prstGeom>
          <a:solidFill>
            <a:srgbClr val="FF0000"/>
          </a:solidFill>
          <a:ln/>
          <a:effectLst>
            <a:outerShdw blurRad="57150" dist="19050" dir="5400000" algn="ctr" rotWithShape="0">
              <a:srgbClr val="000000">
                <a:alpha val="63000"/>
              </a:srgbClr>
            </a:outerShdw>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5" name="Hexagon 4">
            <a:extLst>
              <a:ext uri="{FF2B5EF4-FFF2-40B4-BE49-F238E27FC236}">
                <a16:creationId xmlns:a16="http://schemas.microsoft.com/office/drawing/2014/main" id="{6306DEA1-942F-577A-99E1-50C109F2FAF8}"/>
              </a:ext>
            </a:extLst>
          </p:cNvPr>
          <p:cNvSpPr/>
          <p:nvPr/>
        </p:nvSpPr>
        <p:spPr>
          <a:xfrm>
            <a:off x="3436610" y="4120480"/>
            <a:ext cx="555171" cy="478596"/>
          </a:xfrm>
          <a:prstGeom prst="hexagon">
            <a:avLst/>
          </a:prstGeom>
          <a:solidFill>
            <a:srgbClr val="00B050"/>
          </a:solidFill>
          <a:ln/>
          <a:effectLst>
            <a:outerShdw blurRad="57150" dist="19050" dir="5400000" algn="ctr" rotWithShape="0">
              <a:srgbClr val="000000">
                <a:alpha val="63000"/>
              </a:srgbClr>
            </a:outerShdw>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7" name="Hexagon 6">
            <a:extLst>
              <a:ext uri="{FF2B5EF4-FFF2-40B4-BE49-F238E27FC236}">
                <a16:creationId xmlns:a16="http://schemas.microsoft.com/office/drawing/2014/main" id="{BDE44873-7971-E66D-E3E7-0976759583D1}"/>
              </a:ext>
            </a:extLst>
          </p:cNvPr>
          <p:cNvSpPr/>
          <p:nvPr/>
        </p:nvSpPr>
        <p:spPr>
          <a:xfrm>
            <a:off x="3098064" y="4927452"/>
            <a:ext cx="555171" cy="478596"/>
          </a:xfrm>
          <a:prstGeom prst="hexagon">
            <a:avLst/>
          </a:prstGeom>
          <a:solidFill>
            <a:srgbClr val="00B0F0"/>
          </a:solidFill>
          <a:ln/>
          <a:effectLst>
            <a:outerShdw blurRad="57150" dist="19050" dir="5400000" algn="ctr" rotWithShape="0">
              <a:srgbClr val="000000">
                <a:alpha val="63000"/>
              </a:srgbClr>
            </a:outerShdw>
          </a:effectLst>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9F184BB-62C8-3E4E-53DA-38AB4C3C611E}"/>
              </a:ext>
            </a:extLst>
          </p:cNvPr>
          <p:cNvSpPr txBox="1"/>
          <p:nvPr/>
        </p:nvSpPr>
        <p:spPr>
          <a:xfrm>
            <a:off x="4977666" y="1583973"/>
            <a:ext cx="5940703" cy="542008"/>
          </a:xfrm>
          <a:prstGeom prst="rect">
            <a:avLst/>
          </a:prstGeom>
          <a:noFill/>
        </p:spPr>
        <p:txBody>
          <a:bodyPr wrap="square">
            <a:spAutoFit/>
          </a:bodyPr>
          <a:lstStyle/>
          <a:p>
            <a:pPr lvl="0" algn="just">
              <a:lnSpc>
                <a:spcPct val="107000"/>
              </a:lnSpc>
            </a:pPr>
            <a:r>
              <a:rPr lang="en-US" sz="1400" kern="0" dirty="0" err="1">
                <a:effectLst/>
                <a:ea typeface="Times New Roman" panose="02020603050405020304" pitchFamily="18" charset="0"/>
              </a:rPr>
              <a:t>Merupakan</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kebudayaan</a:t>
            </a:r>
            <a:r>
              <a:rPr lang="en-US" sz="1400" kern="0" dirty="0">
                <a:effectLst/>
                <a:ea typeface="Times New Roman" panose="02020603050405020304" pitchFamily="18" charset="0"/>
              </a:rPr>
              <a:t> lama yang </a:t>
            </a:r>
            <a:r>
              <a:rPr lang="en-US" sz="1400" kern="0" dirty="0" err="1">
                <a:effectLst/>
                <a:ea typeface="Times New Roman" panose="02020603050405020304" pitchFamily="18" charset="0"/>
              </a:rPr>
              <a:t>perlu</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dikaji</a:t>
            </a:r>
            <a:r>
              <a:rPr lang="en-US" sz="1400" kern="0" dirty="0">
                <a:effectLst/>
                <a:ea typeface="Times New Roman" panose="02020603050405020304" pitchFamily="18" charset="0"/>
              </a:rPr>
              <a:t> dan </a:t>
            </a:r>
            <a:r>
              <a:rPr lang="en-US" sz="1400" kern="0" dirty="0" err="1">
                <a:effectLst/>
                <a:ea typeface="Times New Roman" panose="02020603050405020304" pitchFamily="18" charset="0"/>
              </a:rPr>
              <a:t>dilestarikan</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terutama</a:t>
            </a:r>
            <a:r>
              <a:rPr lang="en-US" sz="1400" kern="0" dirty="0">
                <a:effectLst/>
                <a:ea typeface="Times New Roman" panose="02020603050405020304" pitchFamily="18" charset="0"/>
              </a:rPr>
              <a:t> yang </a:t>
            </a:r>
            <a:r>
              <a:rPr lang="en-US" sz="1400" kern="0" dirty="0" err="1">
                <a:effectLst/>
                <a:ea typeface="Times New Roman" panose="02020603050405020304" pitchFamily="18" charset="0"/>
              </a:rPr>
              <a:t>masih</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memiliki</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relevansi</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dengan</a:t>
            </a:r>
            <a:r>
              <a:rPr lang="en-US" sz="1400" kern="0" dirty="0">
                <a:effectLst/>
                <a:ea typeface="Times New Roman" panose="02020603050405020304" pitchFamily="18" charset="0"/>
              </a:rPr>
              <a:t> </a:t>
            </a:r>
            <a:r>
              <a:rPr lang="en-US" sz="1400" kern="0" dirty="0" err="1">
                <a:effectLst/>
                <a:ea typeface="Times New Roman" panose="02020603050405020304" pitchFamily="18" charset="0"/>
              </a:rPr>
              <a:t>perkembangan</a:t>
            </a:r>
            <a:r>
              <a:rPr lang="en-US" sz="1400" kern="0" dirty="0">
                <a:effectLst/>
                <a:ea typeface="Times New Roman" panose="02020603050405020304" pitchFamily="18" charset="0"/>
              </a:rPr>
              <a:t> zaman</a:t>
            </a:r>
            <a:r>
              <a:rPr lang="en-US" sz="1400" kern="0" dirty="0">
                <a:effectLst/>
                <a:ea typeface="Times New Roman" panose="02020603050405020304" pitchFamily="18" charset="0"/>
                <a:cs typeface="Times New Roman" panose="02020603050405020304" pitchFamily="18" charset="0"/>
              </a:rPr>
              <a:t>.</a:t>
            </a:r>
            <a:endParaRPr lang="en-US" sz="1400" kern="100" dirty="0">
              <a:effectLs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7082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848C8-E7BB-5749-C886-6245B7D094DB}"/>
              </a:ext>
            </a:extLst>
          </p:cNvPr>
          <p:cNvSpPr>
            <a:spLocks noGrp="1"/>
          </p:cNvSpPr>
          <p:nvPr>
            <p:ph type="title"/>
          </p:nvPr>
        </p:nvSpPr>
        <p:spPr>
          <a:xfrm>
            <a:off x="838200" y="1464729"/>
            <a:ext cx="9040707" cy="2987529"/>
          </a:xfrm>
        </p:spPr>
        <p:txBody>
          <a:bodyPr anchor="t">
            <a:normAutofit/>
          </a:bodyPr>
          <a:lstStyle/>
          <a:p>
            <a:pPr marL="0" indent="0" algn="just">
              <a:buNone/>
            </a:pPr>
            <a:r>
              <a:rPr lang="en-US" sz="1300" dirty="0">
                <a:effectLst/>
                <a:latin typeface="+mn-lt"/>
                <a:ea typeface="Times New Roman" panose="02020603050405020304" pitchFamily="18" charset="0"/>
              </a:rPr>
              <a:t>Salah </a:t>
            </a:r>
            <a:r>
              <a:rPr lang="en-US" sz="1300" dirty="0" err="1">
                <a:effectLst/>
                <a:latin typeface="+mn-lt"/>
                <a:ea typeface="Times New Roman" panose="02020603050405020304" pitchFamily="18" charset="0"/>
              </a:rPr>
              <a:t>satu</a:t>
            </a:r>
            <a:r>
              <a:rPr lang="en-US" sz="1300" dirty="0">
                <a:effectLst/>
                <a:latin typeface="+mn-lt"/>
                <a:ea typeface="Times New Roman" panose="02020603050405020304" pitchFamily="18" charset="0"/>
              </a:rPr>
              <a:t> yang paling </a:t>
            </a:r>
            <a:r>
              <a:rPr lang="en-US" sz="1300" dirty="0" err="1">
                <a:effectLst/>
                <a:latin typeface="+mn-lt"/>
                <a:ea typeface="Times New Roman" panose="02020603050405020304" pitchFamily="18" charset="0"/>
              </a:rPr>
              <a:t>menarik</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adalah</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bagaimana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mengungkap</a:t>
            </a:r>
            <a:r>
              <a:rPr lang="en-US" sz="1300" dirty="0">
                <a:effectLst/>
                <a:latin typeface="+mn-lt"/>
                <a:ea typeface="Times New Roman" panose="02020603050405020304" pitchFamily="18" charset="0"/>
              </a:rPr>
              <a:t> Tata Negara Adat </a:t>
            </a:r>
            <a:r>
              <a:rPr lang="en-US" sz="1300" dirty="0" err="1">
                <a:effectLst/>
                <a:latin typeface="+mn-lt"/>
                <a:ea typeface="Times New Roman" panose="02020603050405020304" pitchFamily="18" charset="0"/>
              </a:rPr>
              <a:t>melalui</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Manuskrip</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Sasak</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yaitu</a:t>
            </a:r>
            <a:r>
              <a:rPr lang="en-US" sz="1300" dirty="0">
                <a:effectLst/>
                <a:latin typeface="+mn-lt"/>
                <a:ea typeface="Times New Roman" panose="02020603050405020304" pitchFamily="18" charset="0"/>
              </a:rPr>
              <a:t> salah </a:t>
            </a:r>
            <a:r>
              <a:rPr lang="en-US" sz="1300" dirty="0" err="1">
                <a:effectLst/>
                <a:latin typeface="+mn-lt"/>
                <a:ea typeface="Times New Roman" panose="02020603050405020304" pitchFamily="18" charset="0"/>
              </a:rPr>
              <a:t>satunya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berdasarkan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Naskah</a:t>
            </a:r>
            <a:r>
              <a:rPr lang="en-US" sz="1300" dirty="0">
                <a:effectLst/>
                <a:latin typeface="+mn-lt"/>
                <a:ea typeface="Times New Roman" panose="02020603050405020304" pitchFamily="18" charset="0"/>
              </a:rPr>
              <a:t> Kuno </a:t>
            </a:r>
            <a:r>
              <a:rPr lang="en-US" sz="1300" dirty="0" err="1">
                <a:effectLst/>
                <a:latin typeface="+mn-lt"/>
                <a:ea typeface="Times New Roman" panose="02020603050405020304" pitchFamily="18" charset="0"/>
              </a:rPr>
              <a:t>Kotaragama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atau</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Manuskrip</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Kotaragama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Manuskrip</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Kotaragama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merupakan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suatu</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peraturan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hukum</a:t>
            </a:r>
            <a:r>
              <a:rPr lang="en-US" sz="1300" dirty="0">
                <a:effectLst/>
                <a:latin typeface="+mn-lt"/>
                <a:ea typeface="Times New Roman" panose="02020603050405020304" pitchFamily="18" charset="0"/>
              </a:rPr>
              <a:t> yang </a:t>
            </a:r>
            <a:r>
              <a:rPr lang="en-US" sz="1300" dirty="0" err="1">
                <a:effectLst/>
                <a:latin typeface="+mn-lt"/>
                <a:ea typeface="Times New Roman" panose="02020603050405020304" pitchFamily="18" charset="0"/>
              </a:rPr>
              <a:t>berlaku</a:t>
            </a:r>
            <a:r>
              <a:rPr lang="en-US" sz="1300" dirty="0">
                <a:effectLst/>
                <a:latin typeface="+mn-lt"/>
                <a:ea typeface="Times New Roman" panose="02020603050405020304" pitchFamily="18" charset="0"/>
              </a:rPr>
              <a:t> di </a:t>
            </a:r>
            <a:r>
              <a:rPr lang="en-US" sz="1300" dirty="0" err="1">
                <a:effectLst/>
                <a:latin typeface="+mn-lt"/>
                <a:ea typeface="Times New Roman" panose="02020603050405020304" pitchFamily="18" charset="0"/>
              </a:rPr>
              <a:t>suatu</a:t>
            </a:r>
            <a:r>
              <a:rPr lang="en-US" sz="1300" dirty="0">
                <a:effectLst/>
                <a:latin typeface="+mn-lt"/>
                <a:ea typeface="Times New Roman" panose="02020603050405020304" pitchFamily="18" charset="0"/>
              </a:rPr>
              <a:t> wilayah (</a:t>
            </a:r>
            <a:r>
              <a:rPr lang="en-US" sz="1300" dirty="0" err="1">
                <a:effectLst/>
                <a:latin typeface="+mn-lt"/>
                <a:ea typeface="Times New Roman" panose="02020603050405020304" pitchFamily="18" charset="0"/>
              </a:rPr>
              <a:t>Sasak</a:t>
            </a:r>
            <a:r>
              <a:rPr lang="en-US" sz="1300" dirty="0">
                <a:effectLst/>
                <a:latin typeface="+mn-lt"/>
                <a:ea typeface="Times New Roman" panose="02020603050405020304" pitchFamily="18" charset="0"/>
              </a:rPr>
              <a:t> - Lombok). </a:t>
            </a:r>
            <a:r>
              <a:rPr lang="en-US" sz="1300" dirty="0" err="1">
                <a:effectLst/>
                <a:latin typeface="+mn-lt"/>
                <a:ea typeface="Times New Roman" panose="02020603050405020304" pitchFamily="18" charset="0"/>
              </a:rPr>
              <a:t>Manuskrip</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Kotaragama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adalah</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sebuah</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harta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peninggalan</a:t>
            </a:r>
            <a:r>
              <a:rPr lang="en-US" sz="1300" dirty="0">
                <a:effectLst/>
                <a:latin typeface="+mn-lt"/>
                <a:ea typeface="Times New Roman" panose="02020603050405020304" pitchFamily="18" charset="0"/>
              </a:rPr>
              <a:t> yang </a:t>
            </a:r>
            <a:r>
              <a:rPr lang="en-US" sz="1300" dirty="0" err="1">
                <a:effectLst/>
                <a:latin typeface="+mn-lt"/>
                <a:ea typeface="Times New Roman" panose="02020603050405020304" pitchFamily="18" charset="0"/>
              </a:rPr>
              <a:t>mengandung</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aturan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hukum</a:t>
            </a:r>
            <a:r>
              <a:rPr lang="en-US" sz="1300" dirty="0">
                <a:effectLst/>
                <a:latin typeface="+mn-lt"/>
                <a:ea typeface="Times New Roman" panose="02020603050405020304" pitchFamily="18" charset="0"/>
              </a:rPr>
              <a:t> dan moral pada </a:t>
            </a:r>
            <a:r>
              <a:rPr lang="en-US" sz="1300" dirty="0" err="1">
                <a:effectLst/>
                <a:latin typeface="+mn-lt"/>
                <a:ea typeface="Times New Roman" panose="02020603050405020304" pitchFamily="18" charset="0"/>
              </a:rPr>
              <a:t>abad</a:t>
            </a:r>
            <a:r>
              <a:rPr lang="en-US" sz="1300" dirty="0">
                <a:effectLst/>
                <a:latin typeface="+mn-lt"/>
                <a:ea typeface="Times New Roman" panose="02020603050405020304" pitchFamily="18" charset="0"/>
              </a:rPr>
              <a:t> ke-17. </a:t>
            </a:r>
            <a:r>
              <a:rPr lang="en-US" sz="1300" dirty="0" err="1">
                <a:effectLst/>
                <a:latin typeface="+mn-lt"/>
                <a:ea typeface="Times New Roman" panose="02020603050405020304" pitchFamily="18" charset="0"/>
              </a:rPr>
              <a:t>Meskipun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tanggal</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penulisannya</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tidak</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pasti</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diperkirakan</a:t>
            </a:r>
            <a:r>
              <a:rPr lang="en-US" sz="1300" dirty="0">
                <a:effectLst/>
                <a:latin typeface="+mn-lt"/>
                <a:ea typeface="Times New Roman" panose="02020603050405020304" pitchFamily="18" charset="0"/>
              </a:rPr>
              <a:t> </a:t>
            </a:r>
            <a:r>
              <a:rPr lang="en-US" sz="1300" dirty="0" err="1">
                <a:effectLst/>
                <a:latin typeface="+mn-lt"/>
                <a:ea typeface="Times New Roman" panose="02020603050405020304" pitchFamily="18" charset="0"/>
              </a:rPr>
              <a:t>terjadi</a:t>
            </a:r>
            <a:r>
              <a:rPr lang="en-US" sz="1300" dirty="0">
                <a:effectLst/>
                <a:latin typeface="+mn-lt"/>
                <a:ea typeface="Times New Roman" panose="02020603050405020304" pitchFamily="18" charset="0"/>
              </a:rPr>
              <a:t> pada </a:t>
            </a:r>
            <a:r>
              <a:rPr lang="en-US" sz="1300" dirty="0" err="1">
                <a:effectLst/>
                <a:latin typeface="+mn-lt"/>
                <a:ea typeface="Times New Roman" panose="02020603050405020304" pitchFamily="18" charset="0"/>
              </a:rPr>
              <a:t>tahun</a:t>
            </a:r>
            <a:r>
              <a:rPr lang="en-US" sz="1300" dirty="0">
                <a:effectLst/>
                <a:latin typeface="+mn-lt"/>
                <a:ea typeface="Times New Roman" panose="02020603050405020304" pitchFamily="18" charset="0"/>
              </a:rPr>
              <a:t> 1600 Saka </a:t>
            </a:r>
            <a:r>
              <a:rPr lang="en-US" sz="1300" dirty="0" err="1">
                <a:effectLst/>
                <a:latin typeface="+mn-lt"/>
                <a:ea typeface="Times New Roman" panose="02020603050405020304" pitchFamily="18" charset="0"/>
              </a:rPr>
              <a:t>atau</a:t>
            </a:r>
            <a:r>
              <a:rPr lang="en-US" sz="1300" dirty="0">
                <a:effectLst/>
                <a:latin typeface="+mn-lt"/>
                <a:ea typeface="Times New Roman" panose="02020603050405020304" pitchFamily="18" charset="0"/>
              </a:rPr>
              <a:t> 1674 M. </a:t>
            </a:r>
            <a:r>
              <a:rPr lang="en-US" sz="1300" kern="100" dirty="0" err="1">
                <a:effectLst/>
                <a:latin typeface="+mn-lt"/>
                <a:ea typeface="Calibri" panose="020F0502020204030204" pitchFamily="34" charset="0"/>
                <a:cs typeface="Times New Roman" panose="02020603050405020304" pitchFamily="18" charset="0"/>
              </a:rPr>
              <a:t>Naskah</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ini</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mencantumkan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bahwa</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peraturan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ini</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berlaku</a:t>
            </a:r>
            <a:r>
              <a:rPr lang="en-US" sz="1300" kern="100" dirty="0">
                <a:effectLst/>
                <a:latin typeface="+mn-lt"/>
                <a:ea typeface="Calibri" panose="020F0502020204030204" pitchFamily="34" charset="0"/>
                <a:cs typeface="Times New Roman" panose="02020603050405020304" pitchFamily="18" charset="0"/>
              </a:rPr>
              <a:t> di Kerajaan Surya Alam yang </a:t>
            </a:r>
            <a:r>
              <a:rPr lang="en-US" sz="1300" kern="100" dirty="0" err="1">
                <a:effectLst/>
                <a:latin typeface="+mn-lt"/>
                <a:ea typeface="Calibri" panose="020F0502020204030204" pitchFamily="34" charset="0"/>
                <a:cs typeface="Times New Roman" panose="02020603050405020304" pitchFamily="18" charset="0"/>
              </a:rPr>
              <a:t>dipimpin</a:t>
            </a:r>
            <a:r>
              <a:rPr lang="en-US" sz="1300" kern="100" dirty="0">
                <a:effectLst/>
                <a:latin typeface="+mn-lt"/>
                <a:ea typeface="Calibri" panose="020F0502020204030204" pitchFamily="34" charset="0"/>
                <a:cs typeface="Times New Roman" panose="02020603050405020304" pitchFamily="18" charset="0"/>
              </a:rPr>
              <a:t> oleh </a:t>
            </a:r>
            <a:r>
              <a:rPr lang="en-US" sz="1300" kern="100" dirty="0" err="1">
                <a:effectLst/>
                <a:latin typeface="+mn-lt"/>
                <a:ea typeface="Calibri" panose="020F0502020204030204" pitchFamily="34" charset="0"/>
                <a:cs typeface="Times New Roman" panose="02020603050405020304" pitchFamily="18" charset="0"/>
              </a:rPr>
              <a:t>seorang</a:t>
            </a:r>
            <a:r>
              <a:rPr lang="en-US" sz="1300" kern="100" dirty="0">
                <a:effectLst/>
                <a:latin typeface="+mn-lt"/>
                <a:ea typeface="Calibri" panose="020F0502020204030204" pitchFamily="34" charset="0"/>
                <a:cs typeface="Times New Roman" panose="02020603050405020304" pitchFamily="18" charset="0"/>
              </a:rPr>
              <a:t> raja </a:t>
            </a:r>
            <a:r>
              <a:rPr lang="en-US" sz="1300" kern="100" dirty="0" err="1">
                <a:effectLst/>
                <a:latin typeface="+mn-lt"/>
                <a:ea typeface="Calibri" panose="020F0502020204030204" pitchFamily="34" charset="0"/>
                <a:cs typeface="Times New Roman" panose="02020603050405020304" pitchFamily="18" charset="0"/>
              </a:rPr>
              <a:t>beragama</a:t>
            </a:r>
            <a:r>
              <a:rPr lang="en-US" sz="1300" kern="100" dirty="0">
                <a:effectLst/>
                <a:latin typeface="+mn-lt"/>
                <a:ea typeface="Calibri" panose="020F0502020204030204" pitchFamily="34" charset="0"/>
                <a:cs typeface="Times New Roman" panose="02020603050405020304" pitchFamily="18" charset="0"/>
              </a:rPr>
              <a:t> Islam. </a:t>
            </a:r>
            <a:r>
              <a:rPr lang="en-US" sz="1300" kern="0" dirty="0">
                <a:solidFill>
                  <a:srgbClr val="000000"/>
                </a:solidFill>
                <a:effectLst/>
                <a:latin typeface="+mn-lt"/>
                <a:ea typeface="Calibri" panose="020F0502020204030204" pitchFamily="34" charset="0"/>
              </a:rPr>
              <a:t>Surya Alam yang </a:t>
            </a:r>
            <a:r>
              <a:rPr lang="en-US" sz="1300" kern="0" dirty="0" err="1">
                <a:solidFill>
                  <a:srgbClr val="000000"/>
                </a:solidFill>
                <a:effectLst/>
                <a:latin typeface="+mn-lt"/>
                <a:ea typeface="Calibri" panose="020F0502020204030204" pitchFamily="34" charset="0"/>
              </a:rPr>
              <a:t>berarti</a:t>
            </a:r>
            <a:r>
              <a:rPr lang="en-US" sz="1300" kern="0" dirty="0">
                <a:solidFill>
                  <a:srgbClr val="000000"/>
                </a:solidFill>
                <a:effectLst/>
                <a:latin typeface="+mn-lt"/>
                <a:ea typeface="Calibri" panose="020F0502020204030204" pitchFamily="34" charset="0"/>
              </a:rPr>
              <a:t> “</a:t>
            </a:r>
            <a:r>
              <a:rPr lang="en-US" sz="1300" kern="0" dirty="0" err="1">
                <a:solidFill>
                  <a:srgbClr val="000000"/>
                </a:solidFill>
                <a:effectLst/>
                <a:latin typeface="+mn-lt"/>
                <a:ea typeface="Calibri" panose="020F0502020204030204" pitchFamily="34" charset="0"/>
              </a:rPr>
              <a:t>karena</a:t>
            </a:r>
            <a:r>
              <a:rPr lang="en-US" sz="1300" kern="0" dirty="0">
                <a:solidFill>
                  <a:srgbClr val="000000"/>
                </a:solidFill>
                <a:effectLst/>
                <a:latin typeface="+mn-lt"/>
                <a:ea typeface="Calibri" panose="020F0502020204030204" pitchFamily="34" charset="0"/>
              </a:rPr>
              <a:t> </a:t>
            </a:r>
            <a:r>
              <a:rPr lang="en-US" sz="1300" kern="0" dirty="0" err="1">
                <a:solidFill>
                  <a:srgbClr val="000000"/>
                </a:solidFill>
                <a:effectLst/>
                <a:latin typeface="+mn-lt"/>
                <a:ea typeface="Calibri" panose="020F0502020204030204" pitchFamily="34" charset="0"/>
              </a:rPr>
              <a:t>sinarnya</a:t>
            </a:r>
            <a:r>
              <a:rPr lang="en-US" sz="1300" kern="0" dirty="0">
                <a:solidFill>
                  <a:srgbClr val="000000"/>
                </a:solidFill>
                <a:effectLst/>
                <a:latin typeface="+mn-lt"/>
                <a:ea typeface="Calibri" panose="020F0502020204030204" pitchFamily="34" charset="0"/>
              </a:rPr>
              <a:t> Yang </a:t>
            </a:r>
            <a:r>
              <a:rPr lang="en-US" sz="1300" kern="0" dirty="0" err="1">
                <a:solidFill>
                  <a:srgbClr val="000000"/>
                </a:solidFill>
                <a:effectLst/>
                <a:latin typeface="+mn-lt"/>
                <a:ea typeface="Calibri" panose="020F0502020204030204" pitchFamily="34" charset="0"/>
              </a:rPr>
              <a:t>terang</a:t>
            </a:r>
            <a:r>
              <a:rPr lang="en-US" sz="1300" kern="0" dirty="0">
                <a:solidFill>
                  <a:srgbClr val="000000"/>
                </a:solidFill>
                <a:effectLst/>
                <a:latin typeface="+mn-lt"/>
                <a:ea typeface="Calibri" panose="020F0502020204030204" pitchFamily="34" charset="0"/>
              </a:rPr>
              <a:t> </a:t>
            </a:r>
            <a:r>
              <a:rPr lang="en-US" sz="1300" kern="0" dirty="0" err="1">
                <a:solidFill>
                  <a:srgbClr val="000000"/>
                </a:solidFill>
                <a:effectLst/>
                <a:latin typeface="+mn-lt"/>
                <a:ea typeface="Calibri" panose="020F0502020204030204" pitchFamily="34" charset="0"/>
              </a:rPr>
              <a:t>benderang</a:t>
            </a:r>
            <a:r>
              <a:rPr lang="en-US" sz="1300" kern="0" dirty="0">
                <a:solidFill>
                  <a:srgbClr val="000000"/>
                </a:solidFill>
                <a:effectLst/>
                <a:latin typeface="+mn-lt"/>
                <a:ea typeface="Calibri" panose="020F0502020204030204" pitchFamily="34" charset="0"/>
              </a:rPr>
              <a:t> </a:t>
            </a:r>
            <a:r>
              <a:rPr lang="en-US" sz="1300" kern="0" dirty="0" err="1">
                <a:solidFill>
                  <a:srgbClr val="000000"/>
                </a:solidFill>
                <a:effectLst/>
                <a:latin typeface="+mn-lt"/>
                <a:ea typeface="Calibri" panose="020F0502020204030204" pitchFamily="34" charset="0"/>
              </a:rPr>
              <a:t>menerangi</a:t>
            </a:r>
            <a:r>
              <a:rPr lang="en-US" sz="1300" kern="0" dirty="0">
                <a:solidFill>
                  <a:srgbClr val="000000"/>
                </a:solidFill>
                <a:effectLst/>
                <a:latin typeface="+mn-lt"/>
                <a:ea typeface="Calibri" panose="020F0502020204030204" pitchFamily="34" charset="0"/>
              </a:rPr>
              <a:t> </a:t>
            </a:r>
            <a:r>
              <a:rPr lang="en-US" sz="1300" kern="0" dirty="0" err="1">
                <a:solidFill>
                  <a:srgbClr val="000000"/>
                </a:solidFill>
                <a:effectLst/>
                <a:latin typeface="+mn-lt"/>
                <a:ea typeface="Calibri" panose="020F0502020204030204" pitchFamily="34" charset="0"/>
              </a:rPr>
              <a:t>hati</a:t>
            </a:r>
            <a:r>
              <a:rPr lang="en-US" sz="1300" kern="0" dirty="0">
                <a:solidFill>
                  <a:srgbClr val="000000"/>
                </a:solidFill>
                <a:effectLst/>
                <a:latin typeface="+mn-lt"/>
                <a:ea typeface="Calibri" panose="020F0502020204030204" pitchFamily="34" charset="0"/>
              </a:rPr>
              <a:t> rakyat </a:t>
            </a:r>
            <a:r>
              <a:rPr lang="en-US" sz="1300" kern="0" dirty="0" err="1">
                <a:solidFill>
                  <a:srgbClr val="000000"/>
                </a:solidFill>
                <a:effectLst/>
                <a:latin typeface="+mn-lt"/>
                <a:ea typeface="Calibri" panose="020F0502020204030204" pitchFamily="34" charset="0"/>
              </a:rPr>
              <a:t>seluruh</a:t>
            </a:r>
            <a:r>
              <a:rPr lang="en-US" sz="1300" kern="0" dirty="0">
                <a:solidFill>
                  <a:srgbClr val="000000"/>
                </a:solidFill>
                <a:effectLst/>
                <a:latin typeface="+mn-lt"/>
                <a:ea typeface="Calibri" panose="020F0502020204030204" pitchFamily="34" charset="0"/>
              </a:rPr>
              <a:t> negeri”. </a:t>
            </a:r>
            <a:r>
              <a:rPr lang="en-US" sz="1300" kern="100" dirty="0" err="1">
                <a:effectLst/>
                <a:latin typeface="+mn-lt"/>
                <a:ea typeface="Calibri" panose="020F0502020204030204" pitchFamily="34" charset="0"/>
                <a:cs typeface="Times New Roman" panose="02020603050405020304" pitchFamily="18" charset="0"/>
              </a:rPr>
              <a:t>Dalam</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gancaran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prosa</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ini</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Amaq</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Sembah</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mengungkapkan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nilai-nilai</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luhur</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seperti</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kepemimpinan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kesejahteraan</a:t>
            </a:r>
            <a:r>
              <a:rPr lang="en-US" sz="1300" kern="100" dirty="0">
                <a:effectLst/>
                <a:latin typeface="+mn-lt"/>
                <a:ea typeface="Calibri" panose="020F0502020204030204" pitchFamily="34" charset="0"/>
                <a:cs typeface="Times New Roman" panose="02020603050405020304" pitchFamily="18" charset="0"/>
              </a:rPr>
              <a:t> rakyat, </a:t>
            </a:r>
            <a:r>
              <a:rPr lang="en-US" sz="1300" kern="100" dirty="0" err="1">
                <a:effectLst/>
                <a:latin typeface="+mn-lt"/>
                <a:ea typeface="Calibri" panose="020F0502020204030204" pitchFamily="34" charset="0"/>
                <a:cs typeface="Times New Roman" panose="02020603050405020304" pitchFamily="18" charset="0"/>
              </a:rPr>
              <a:t>keadilan</a:t>
            </a:r>
            <a:r>
              <a:rPr lang="en-US" sz="1300" kern="100" dirty="0">
                <a:effectLst/>
                <a:latin typeface="+mn-lt"/>
                <a:ea typeface="Calibri" panose="020F0502020204030204" pitchFamily="34" charset="0"/>
                <a:cs typeface="Times New Roman" panose="02020603050405020304" pitchFamily="18" charset="0"/>
              </a:rPr>
              <a:t>, dan </a:t>
            </a:r>
            <a:r>
              <a:rPr lang="en-US" sz="1300" kern="100" dirty="0" err="1">
                <a:effectLst/>
                <a:latin typeface="+mn-lt"/>
                <a:ea typeface="Calibri" panose="020F0502020204030204" pitchFamily="34" charset="0"/>
                <a:cs typeface="Times New Roman" panose="02020603050405020304" pitchFamily="18" charset="0"/>
              </a:rPr>
              <a:t>peraturan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hukum</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Selain</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itu</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naskah</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ini</a:t>
            </a:r>
            <a:r>
              <a:rPr lang="en-US" sz="1300" kern="100" dirty="0">
                <a:effectLst/>
                <a:latin typeface="+mn-lt"/>
                <a:ea typeface="Calibri" panose="020F0502020204030204" pitchFamily="34" charset="0"/>
                <a:cs typeface="Times New Roman" panose="02020603050405020304" pitchFamily="18" charset="0"/>
              </a:rPr>
              <a:t> juga </a:t>
            </a:r>
            <a:r>
              <a:rPr lang="en-US" sz="1300" kern="100" dirty="0" err="1">
                <a:effectLst/>
                <a:latin typeface="+mn-lt"/>
                <a:ea typeface="Calibri" panose="020F0502020204030204" pitchFamily="34" charset="0"/>
                <a:cs typeface="Times New Roman" panose="02020603050405020304" pitchFamily="18" charset="0"/>
              </a:rPr>
              <a:t>menyinggung</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aspek-aspek</a:t>
            </a:r>
            <a:r>
              <a:rPr lang="en-US" sz="1300" kern="100" dirty="0">
                <a:effectLst/>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kehidupan</a:t>
            </a:r>
            <a:r>
              <a:rPr lang="en-US" sz="1300" kern="100" dirty="0">
                <a:latin typeface="+mn-lt"/>
                <a:ea typeface="Calibri" panose="020F0502020204030204" pitchFamily="34" charset="0"/>
                <a:cs typeface="Times New Roman" panose="02020603050405020304" pitchFamily="18" charset="0"/>
              </a:rPr>
              <a:t> </a:t>
            </a:r>
            <a:r>
              <a:rPr lang="en-US" sz="1300" kern="100" dirty="0" err="1">
                <a:effectLst/>
                <a:latin typeface="+mn-lt"/>
                <a:ea typeface="Calibri" panose="020F0502020204030204" pitchFamily="34" charset="0"/>
                <a:cs typeface="Times New Roman" panose="02020603050405020304" pitchFamily="18" charset="0"/>
              </a:rPr>
              <a:t>sehari-hari</a:t>
            </a:r>
            <a:r>
              <a:rPr lang="en-US" sz="1300" kern="100" dirty="0">
                <a:effectLst/>
                <a:latin typeface="+mn-lt"/>
                <a:ea typeface="Calibri" panose="020F0502020204030204" pitchFamily="34" charset="0"/>
                <a:cs typeface="Times New Roman" panose="02020603050405020304" pitchFamily="18" charset="0"/>
              </a:rPr>
              <a:t>. </a:t>
            </a:r>
            <a:r>
              <a:rPr lang="en-US" sz="1300" dirty="0" err="1">
                <a:effectLst/>
                <a:latin typeface="+mn-lt"/>
                <a:ea typeface="Calibri" panose="020F0502020204030204" pitchFamily="34" charset="0"/>
              </a:rPr>
              <a:t>Melalui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Manuskrip</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Kotaragama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kita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bisa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merasakan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atmosfer</a:t>
            </a:r>
            <a:r>
              <a:rPr lang="en-US" sz="1300" dirty="0">
                <a:effectLst/>
                <a:latin typeface="+mn-lt"/>
                <a:ea typeface="Calibri" panose="020F0502020204030204" pitchFamily="34" charset="0"/>
              </a:rPr>
              <a:t> moral dan </a:t>
            </a:r>
            <a:r>
              <a:rPr lang="en-US" sz="1300" dirty="0" err="1">
                <a:effectLst/>
                <a:latin typeface="+mn-lt"/>
                <a:ea typeface="Calibri" panose="020F0502020204030204" pitchFamily="34" charset="0"/>
              </a:rPr>
              <a:t>etika</a:t>
            </a:r>
            <a:r>
              <a:rPr lang="en-US" sz="1300" dirty="0">
                <a:effectLst/>
                <a:latin typeface="+mn-lt"/>
                <a:ea typeface="Calibri" panose="020F0502020204030204" pitchFamily="34" charset="0"/>
              </a:rPr>
              <a:t> pada </a:t>
            </a:r>
            <a:r>
              <a:rPr lang="en-US" sz="1300" dirty="0" err="1">
                <a:effectLst/>
                <a:latin typeface="+mn-lt"/>
                <a:ea typeface="Calibri" panose="020F0502020204030204" pitchFamily="34" charset="0"/>
              </a:rPr>
              <a:t>zamannya</a:t>
            </a:r>
            <a:r>
              <a:rPr lang="en-US" sz="1300" dirty="0">
                <a:effectLst/>
                <a:latin typeface="+mn-lt"/>
                <a:ea typeface="Calibri" panose="020F0502020204030204" pitchFamily="34" charset="0"/>
              </a:rPr>
              <a:t>. Sang raja, yang </a:t>
            </a:r>
            <a:r>
              <a:rPr lang="en-US" sz="1300" dirty="0" err="1">
                <a:effectLst/>
                <a:latin typeface="+mn-lt"/>
                <a:ea typeface="Calibri" panose="020F0502020204030204" pitchFamily="34" charset="0"/>
              </a:rPr>
              <a:t>memiliki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sifat-sifat</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seperti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gunung</a:t>
            </a:r>
            <a:r>
              <a:rPr lang="en-US" sz="1300" dirty="0">
                <a:effectLst/>
                <a:latin typeface="+mn-lt"/>
                <a:ea typeface="Calibri" panose="020F0502020204030204" pitchFamily="34" charset="0"/>
              </a:rPr>
              <a:t> yang </a:t>
            </a:r>
            <a:r>
              <a:rPr lang="en-US" sz="1300" dirty="0" err="1">
                <a:effectLst/>
                <a:latin typeface="+mn-lt"/>
                <a:ea typeface="Calibri" panose="020F0502020204030204" pitchFamily="34" charset="0"/>
              </a:rPr>
              <a:t>suci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laut</a:t>
            </a:r>
            <a:r>
              <a:rPr lang="en-US" sz="1300" dirty="0">
                <a:effectLst/>
                <a:latin typeface="+mn-lt"/>
                <a:ea typeface="Calibri" panose="020F0502020204030204" pitchFamily="34" charset="0"/>
              </a:rPr>
              <a:t> yang </a:t>
            </a:r>
            <a:r>
              <a:rPr lang="en-US" sz="1300" dirty="0" err="1">
                <a:effectLst/>
                <a:latin typeface="+mn-lt"/>
                <a:ea typeface="Calibri" panose="020F0502020204030204" pitchFamily="34" charset="0"/>
              </a:rPr>
              <a:t>meredam</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kebusukan</a:t>
            </a:r>
            <a:r>
              <a:rPr lang="en-US" sz="1300" dirty="0">
                <a:effectLst/>
                <a:latin typeface="+mn-lt"/>
                <a:ea typeface="Calibri" panose="020F0502020204030204" pitchFamily="34" charset="0"/>
              </a:rPr>
              <a:t>, dan </a:t>
            </a:r>
            <a:r>
              <a:rPr lang="en-US" sz="1300" dirty="0" err="1">
                <a:effectLst/>
                <a:latin typeface="+mn-lt"/>
                <a:ea typeface="Calibri" panose="020F0502020204030204" pitchFamily="34" charset="0"/>
              </a:rPr>
              <a:t>api</a:t>
            </a:r>
            <a:r>
              <a:rPr lang="en-US" sz="1300" dirty="0">
                <a:effectLst/>
                <a:latin typeface="+mn-lt"/>
                <a:ea typeface="Calibri" panose="020F0502020204030204" pitchFamily="34" charset="0"/>
              </a:rPr>
              <a:t> yang </a:t>
            </a:r>
            <a:r>
              <a:rPr lang="en-US" sz="1300" dirty="0" err="1">
                <a:effectLst/>
                <a:latin typeface="+mn-lt"/>
                <a:ea typeface="Calibri" panose="020F0502020204030204" pitchFamily="34" charset="0"/>
              </a:rPr>
              <a:t>membersihkan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diharapkan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menjadi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teladan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dalam</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menjalankan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pemerintahan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Sebagai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sebuah</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warisan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berharga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naskah</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ini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membawa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kita</a:t>
            </a:r>
            <a:r>
              <a:rPr lang="en-US" sz="1300" dirty="0">
                <a:effectLst/>
                <a:latin typeface="+mn-lt"/>
                <a:ea typeface="Calibri" panose="020F0502020204030204" pitchFamily="34" charset="0"/>
              </a:rPr>
              <a:t> pada </a:t>
            </a:r>
            <a:r>
              <a:rPr lang="en-US" sz="1300" dirty="0" err="1">
                <a:effectLst/>
                <a:latin typeface="+mn-lt"/>
                <a:ea typeface="Calibri" panose="020F0502020204030204" pitchFamily="34" charset="0"/>
              </a:rPr>
              <a:t>sebuah</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perjalanan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melintasi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waktu</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menyaksikan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bagaimana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masyarakat</a:t>
            </a:r>
            <a:r>
              <a:rPr lang="en-US" sz="1300" dirty="0">
                <a:effectLst/>
                <a:latin typeface="+mn-lt"/>
                <a:ea typeface="Calibri" panose="020F0502020204030204" pitchFamily="34" charset="0"/>
              </a:rPr>
              <a:t> pada masa </a:t>
            </a:r>
            <a:r>
              <a:rPr lang="en-US" sz="1300" dirty="0" err="1">
                <a:effectLst/>
                <a:latin typeface="+mn-lt"/>
                <a:ea typeface="Calibri" panose="020F0502020204030204" pitchFamily="34" charset="0"/>
              </a:rPr>
              <a:t>itu</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mengatur</a:t>
            </a:r>
            <a:r>
              <a:rPr lang="en-US" sz="1300" dirty="0">
                <a:effectLst/>
                <a:latin typeface="+mn-lt"/>
                <a:ea typeface="Calibri" panose="020F0502020204030204" pitchFamily="34" charset="0"/>
              </a:rPr>
              <a:t> dan </a:t>
            </a:r>
            <a:r>
              <a:rPr lang="en-US" sz="1300" dirty="0" err="1">
                <a:effectLst/>
                <a:latin typeface="+mn-lt"/>
                <a:ea typeface="Calibri" panose="020F0502020204030204" pitchFamily="34" charset="0"/>
              </a:rPr>
              <a:t>menghormati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nilai-nilai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kehidupan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Keseluruhan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Naskah</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Kotaragama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menjadi</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sebuah</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jendela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ke</a:t>
            </a:r>
            <a:r>
              <a:rPr lang="en-US" sz="1300" dirty="0">
                <a:effectLst/>
                <a:latin typeface="+mn-lt"/>
                <a:ea typeface="Calibri" panose="020F0502020204030204" pitchFamily="34" charset="0"/>
              </a:rPr>
              <a:t> masa </a:t>
            </a:r>
            <a:r>
              <a:rPr lang="en-US" sz="1300" dirty="0" err="1">
                <a:effectLst/>
                <a:latin typeface="+mn-lt"/>
                <a:ea typeface="Calibri" panose="020F0502020204030204" pitchFamily="34" charset="0"/>
              </a:rPr>
              <a:t>lalu</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mengajarkan</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kita</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tentang</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akar</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budaya</a:t>
            </a:r>
            <a:r>
              <a:rPr lang="en-US" sz="1300" dirty="0">
                <a:effectLst/>
                <a:latin typeface="+mn-lt"/>
                <a:ea typeface="Calibri" panose="020F0502020204030204" pitchFamily="34" charset="0"/>
              </a:rPr>
              <a:t> yang </a:t>
            </a:r>
            <a:r>
              <a:rPr lang="en-US" sz="1300" dirty="0" err="1">
                <a:effectLst/>
                <a:latin typeface="+mn-lt"/>
                <a:ea typeface="Calibri" panose="020F0502020204030204" pitchFamily="34" charset="0"/>
              </a:rPr>
              <a:t>membentuk</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identitas</a:t>
            </a:r>
            <a:r>
              <a:rPr lang="en-US" sz="1300" dirty="0">
                <a:effectLst/>
                <a:latin typeface="+mn-lt"/>
                <a:ea typeface="Calibri" panose="020F0502020204030204" pitchFamily="34" charset="0"/>
              </a:rPr>
              <a:t> </a:t>
            </a:r>
            <a:r>
              <a:rPr lang="en-US" sz="1300" dirty="0" err="1">
                <a:effectLst/>
                <a:latin typeface="+mn-lt"/>
                <a:ea typeface="Calibri" panose="020F0502020204030204" pitchFamily="34" charset="0"/>
              </a:rPr>
              <a:t>bangsa</a:t>
            </a:r>
            <a:r>
              <a:rPr lang="en-US" sz="1300" dirty="0">
                <a:effectLst/>
                <a:latin typeface="+mn-lt"/>
                <a:ea typeface="Calibri" panose="020F0502020204030204" pitchFamily="34" charset="0"/>
              </a:rPr>
              <a:t>.</a:t>
            </a:r>
            <a:endParaRPr lang="en-US" sz="1300" dirty="0">
              <a:latin typeface="+mn-lt"/>
            </a:endParaRPr>
          </a:p>
        </p:txBody>
      </p:sp>
      <p:sp>
        <p:nvSpPr>
          <p:cNvPr id="4" name="Title 1">
            <a:extLst>
              <a:ext uri="{FF2B5EF4-FFF2-40B4-BE49-F238E27FC236}">
                <a16:creationId xmlns:a16="http://schemas.microsoft.com/office/drawing/2014/main" id="{D0FAE97E-DD16-AAEB-F503-38A3DB0DC149}"/>
              </a:ext>
            </a:extLst>
          </p:cNvPr>
          <p:cNvSpPr txBox="1">
            <a:spLocks/>
          </p:cNvSpPr>
          <p:nvPr/>
        </p:nvSpPr>
        <p:spPr>
          <a:xfrm>
            <a:off x="622300" y="702128"/>
            <a:ext cx="11591472" cy="587829"/>
          </a:xfrm>
          <a:prstGeom prst="rect">
            <a:avLst/>
          </a:prstGeom>
          <a:solidFill>
            <a:schemeClr val="accent5">
              <a:lumMod val="7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77800"/>
            <a:r>
              <a:rPr lang="en-US" sz="3000" b="1" dirty="0" err="1">
                <a:solidFill>
                  <a:schemeClr val="bg1"/>
                </a:solidFill>
                <a:latin typeface="+mn-lt"/>
              </a:rPr>
              <a:t>Deskripsi</a:t>
            </a:r>
            <a:r>
              <a:rPr lang="en-US" sz="3000" b="1" dirty="0">
                <a:solidFill>
                  <a:schemeClr val="bg1"/>
                </a:solidFill>
                <a:latin typeface="+mn-lt"/>
              </a:rPr>
              <a:t> </a:t>
            </a:r>
            <a:r>
              <a:rPr lang="en-US" sz="3000" b="1" dirty="0" err="1">
                <a:solidFill>
                  <a:schemeClr val="bg1"/>
                </a:solidFill>
                <a:effectLst/>
                <a:latin typeface="+mn-lt"/>
                <a:ea typeface="Times New Roman" panose="02020603050405020304" pitchFamily="18" charset="0"/>
              </a:rPr>
              <a:t>Manuskrip</a:t>
            </a:r>
            <a:r>
              <a:rPr lang="en-US" sz="3000" b="1" dirty="0">
                <a:solidFill>
                  <a:schemeClr val="bg1"/>
                </a:solidFill>
                <a:effectLst/>
                <a:latin typeface="+mn-lt"/>
                <a:ea typeface="Times New Roman" panose="02020603050405020304" pitchFamily="18" charset="0"/>
              </a:rPr>
              <a:t> </a:t>
            </a:r>
            <a:r>
              <a:rPr lang="en-US" sz="3000" b="1" dirty="0" err="1">
                <a:solidFill>
                  <a:schemeClr val="bg1"/>
                </a:solidFill>
                <a:effectLst/>
                <a:latin typeface="+mn-lt"/>
                <a:ea typeface="Times New Roman" panose="02020603050405020304" pitchFamily="18" charset="0"/>
              </a:rPr>
              <a:t>Kotaragama</a:t>
            </a:r>
            <a:endParaRPr lang="en-US" sz="3000" b="1" dirty="0">
              <a:solidFill>
                <a:schemeClr val="bg1"/>
              </a:solidFill>
              <a:latin typeface="+mn-lt"/>
            </a:endParaRPr>
          </a:p>
        </p:txBody>
      </p:sp>
      <p:sp>
        <p:nvSpPr>
          <p:cNvPr id="7" name="Title 1">
            <a:extLst>
              <a:ext uri="{FF2B5EF4-FFF2-40B4-BE49-F238E27FC236}">
                <a16:creationId xmlns:a16="http://schemas.microsoft.com/office/drawing/2014/main" id="{D2F870D2-6CB0-4522-862F-22690C2081C2}"/>
              </a:ext>
            </a:extLst>
          </p:cNvPr>
          <p:cNvSpPr txBox="1">
            <a:spLocks/>
          </p:cNvSpPr>
          <p:nvPr/>
        </p:nvSpPr>
        <p:spPr>
          <a:xfrm>
            <a:off x="838200" y="3926478"/>
            <a:ext cx="8968740" cy="1758042"/>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lnSpc>
                <a:spcPct val="100000"/>
              </a:lnSpc>
            </a:pPr>
            <a:r>
              <a:rPr lang="en-US" sz="1400" kern="0" dirty="0" err="1">
                <a:latin typeface="+mn-lt"/>
                <a:ea typeface="Times New Roman" panose="02020603050405020304" pitchFamily="18" charset="0"/>
                <a:cs typeface="Times New Roman" panose="02020603050405020304" pitchFamily="18" charset="0"/>
              </a:rPr>
              <a:t>Dalam</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Manuskrip</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Kotaragama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disebutkan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bahwa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peraturan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itu</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berlaku</a:t>
            </a:r>
            <a:r>
              <a:rPr lang="en-US" sz="1400" kern="0" dirty="0">
                <a:latin typeface="+mn-lt"/>
                <a:ea typeface="Times New Roman" panose="02020603050405020304" pitchFamily="18" charset="0"/>
                <a:cs typeface="Times New Roman" panose="02020603050405020304" pitchFamily="18" charset="0"/>
              </a:rPr>
              <a:t> di Kerajaan Surya Alam, yang Sang Raja </a:t>
            </a:r>
            <a:r>
              <a:rPr lang="en-US" sz="1400" kern="0" dirty="0" err="1">
                <a:latin typeface="+mn-lt"/>
                <a:ea typeface="Times New Roman" panose="02020603050405020304" pitchFamily="18" charset="0"/>
                <a:cs typeface="Times New Roman" panose="02020603050405020304" pitchFamily="18" charset="0"/>
              </a:rPr>
              <a:t>adalah</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seorang</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ber</a:t>
            </a:r>
            <a:r>
              <a:rPr lang="en-US" sz="1400" kern="0" dirty="0">
                <a:latin typeface="+mn-lt"/>
                <a:ea typeface="Times New Roman" panose="02020603050405020304" pitchFamily="18" charset="0"/>
                <a:cs typeface="Times New Roman" panose="02020603050405020304" pitchFamily="18" charset="0"/>
              </a:rPr>
              <a:t> - agama Islam, </a:t>
            </a:r>
            <a:r>
              <a:rPr lang="en-US" sz="1400" kern="0" dirty="0" err="1">
                <a:latin typeface="+mn-lt"/>
                <a:ea typeface="Times New Roman" panose="02020603050405020304" pitchFamily="18" charset="0"/>
                <a:cs typeface="Times New Roman" panose="02020603050405020304" pitchFamily="18" charset="0"/>
              </a:rPr>
              <a:t>dimana</a:t>
            </a:r>
            <a:r>
              <a:rPr lang="en-US" sz="1400" kern="0" dirty="0">
                <a:latin typeface="+mn-lt"/>
                <a:ea typeface="Times New Roman" panose="02020603050405020304" pitchFamily="18" charset="0"/>
                <a:cs typeface="Times New Roman" panose="02020603050405020304" pitchFamily="18" charset="0"/>
              </a:rPr>
              <a:t> pada </a:t>
            </a:r>
            <a:r>
              <a:rPr lang="en-US" sz="1400" kern="0" dirty="0" err="1">
                <a:latin typeface="+mn-lt"/>
                <a:ea typeface="Times New Roman" panose="02020603050405020304" pitchFamily="18" charset="0"/>
                <a:cs typeface="Times New Roman" panose="02020603050405020304" pitchFamily="18" charset="0"/>
              </a:rPr>
              <a:t>awal</a:t>
            </a:r>
            <a:r>
              <a:rPr lang="en-US" sz="1400" kern="0" dirty="0">
                <a:latin typeface="+mn-lt"/>
                <a:ea typeface="Times New Roman" panose="02020603050405020304" pitchFamily="18" charset="0"/>
                <a:cs typeface="Times New Roman" panose="02020603050405020304" pitchFamily="18" charset="0"/>
              </a:rPr>
              <a:t> tulisan </a:t>
            </a:r>
            <a:r>
              <a:rPr lang="en-US" sz="1400" kern="0" dirty="0" err="1">
                <a:latin typeface="+mn-lt"/>
                <a:ea typeface="Times New Roman" panose="02020603050405020304" pitchFamily="18" charset="0"/>
                <a:cs typeface="Times New Roman" panose="02020603050405020304" pitchFamily="18" charset="0"/>
              </a:rPr>
              <a:t>naskah</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tersebut</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berbunyi</a:t>
            </a:r>
            <a:r>
              <a:rPr lang="en-US" sz="1400" kern="0" dirty="0">
                <a:latin typeface="+mn-lt"/>
                <a:ea typeface="Times New Roman" panose="02020603050405020304" pitchFamily="18" charset="0"/>
                <a:cs typeface="Times New Roman" panose="02020603050405020304" pitchFamily="18" charset="0"/>
              </a:rPr>
              <a:t> :</a:t>
            </a:r>
            <a:r>
              <a:rPr lang="en-US" sz="1400" kern="100" dirty="0">
                <a:latin typeface="+mn-lt"/>
                <a:ea typeface="Calibri" panose="020F0502020204030204" pitchFamily="34" charset="0"/>
                <a:cs typeface="Times New Roman" panose="02020603050405020304" pitchFamily="18" charset="0"/>
              </a:rPr>
              <a:t> </a:t>
            </a:r>
            <a:r>
              <a:rPr lang="en-US" sz="1400" i="1" kern="0" dirty="0">
                <a:latin typeface="+mn-lt"/>
                <a:ea typeface="Times New Roman" panose="02020603050405020304" pitchFamily="18" charset="0"/>
                <a:cs typeface="Times New Roman" panose="02020603050405020304" pitchFamily="18" charset="0"/>
              </a:rPr>
              <a:t>“</a:t>
            </a:r>
            <a:r>
              <a:rPr lang="en-US" sz="1400" i="1" kern="0" dirty="0" err="1">
                <a:latin typeface="+mn-lt"/>
                <a:ea typeface="Times New Roman" panose="02020603050405020304" pitchFamily="18" charset="0"/>
                <a:cs typeface="Times New Roman" panose="02020603050405020304" pitchFamily="18" charset="0"/>
              </a:rPr>
              <a:t>Puniki</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mawasta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Kotaragama</a:t>
            </a:r>
            <a:r>
              <a:rPr lang="en-US" sz="1400" i="1" kern="0" dirty="0">
                <a:latin typeface="+mn-lt"/>
                <a:ea typeface="Times New Roman" panose="02020603050405020304" pitchFamily="18" charset="0"/>
                <a:cs typeface="Times New Roman" panose="02020603050405020304" pitchFamily="18" charset="0"/>
              </a:rPr>
              <a:t>, dana </a:t>
            </a:r>
            <a:r>
              <a:rPr lang="en-US" sz="1400" i="1" kern="0" dirty="0" err="1">
                <a:latin typeface="+mn-lt"/>
                <a:ea typeface="Times New Roman" panose="02020603050405020304" pitchFamily="18" charset="0"/>
                <a:cs typeface="Times New Roman" panose="02020603050405020304" pitchFamily="18" charset="0"/>
              </a:rPr>
              <a:t>puniki</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caritanira</a:t>
            </a:r>
            <a:r>
              <a:rPr lang="en-US" sz="1400" i="1" kern="0" dirty="0">
                <a:latin typeface="+mn-lt"/>
                <a:ea typeface="Times New Roman" panose="02020603050405020304" pitchFamily="18" charset="0"/>
                <a:cs typeface="Times New Roman" panose="02020603050405020304" pitchFamily="18" charset="0"/>
              </a:rPr>
              <a:t> sang </a:t>
            </a:r>
            <a:r>
              <a:rPr lang="en-US" sz="1400" i="1" kern="0" dirty="0" err="1">
                <a:latin typeface="+mn-lt"/>
                <a:ea typeface="Times New Roman" panose="02020603050405020304" pitchFamily="18" charset="0"/>
                <a:cs typeface="Times New Roman" panose="02020603050405020304" pitchFamily="18" charset="0"/>
              </a:rPr>
              <a:t>perabu</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hing</a:t>
            </a:r>
            <a:r>
              <a:rPr lang="en-US" sz="1400" i="1" kern="0" dirty="0">
                <a:latin typeface="+mn-lt"/>
                <a:ea typeface="Times New Roman" panose="02020603050405020304" pitchFamily="18" charset="0"/>
                <a:cs typeface="Times New Roman" panose="02020603050405020304" pitchFamily="18" charset="0"/>
              </a:rPr>
              <a:t> Surya Alam, </a:t>
            </a:r>
            <a:r>
              <a:rPr lang="en-US" sz="1400" i="1" kern="0" dirty="0" err="1">
                <a:latin typeface="+mn-lt"/>
                <a:ea typeface="Times New Roman" panose="02020603050405020304" pitchFamily="18" charset="0"/>
                <a:cs typeface="Times New Roman" panose="02020603050405020304" pitchFamily="18" charset="0"/>
              </a:rPr>
              <a:t>mamarning</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cinarita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dening</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sinungan</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kagungan</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dening</a:t>
            </a:r>
            <a:r>
              <a:rPr lang="en-US" sz="1400" i="1" kern="0" dirty="0">
                <a:latin typeface="+mn-lt"/>
                <a:ea typeface="Times New Roman" panose="02020603050405020304" pitchFamily="18" charset="0"/>
                <a:cs typeface="Times New Roman" panose="02020603050405020304" pitchFamily="18" charset="0"/>
              </a:rPr>
              <a:t> Allah, pan </a:t>
            </a:r>
            <a:r>
              <a:rPr lang="en-US" sz="1400" i="1" kern="0" dirty="0" err="1">
                <a:latin typeface="+mn-lt"/>
                <a:ea typeface="Times New Roman" panose="02020603050405020304" pitchFamily="18" charset="0"/>
                <a:cs typeface="Times New Roman" panose="02020603050405020304" pitchFamily="18" charset="0"/>
              </a:rPr>
              <a:t>tannana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sasamaning</a:t>
            </a:r>
            <a:r>
              <a:rPr lang="en-US" sz="1400" i="1" kern="0" dirty="0">
                <a:latin typeface="+mn-lt"/>
                <a:ea typeface="Times New Roman" panose="02020603050405020304" pitchFamily="18" charset="0"/>
                <a:cs typeface="Times New Roman" panose="02020603050405020304" pitchFamily="18" charset="0"/>
              </a:rPr>
              <a:t> ratu, </a:t>
            </a:r>
            <a:r>
              <a:rPr lang="en-US" sz="1400" i="1" kern="0" dirty="0" err="1">
                <a:latin typeface="+mn-lt"/>
                <a:ea typeface="Times New Roman" panose="02020603050405020304" pitchFamily="18" charset="0"/>
                <a:cs typeface="Times New Roman" panose="02020603050405020304" pitchFamily="18" charset="0"/>
              </a:rPr>
              <a:t>dening</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hakeh</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hadillira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hing</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bala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tannana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kibirira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hing</a:t>
            </a:r>
            <a:r>
              <a:rPr lang="en-US" sz="1400" i="1" kern="0" dirty="0">
                <a:latin typeface="+mn-lt"/>
                <a:ea typeface="Times New Roman" panose="02020603050405020304" pitchFamily="18" charset="0"/>
                <a:cs typeface="Times New Roman" panose="02020603050405020304" pitchFamily="18" charset="0"/>
              </a:rPr>
              <a:t> Allah, </a:t>
            </a:r>
            <a:r>
              <a:rPr lang="en-US" sz="1400" i="1" kern="0" dirty="0" err="1">
                <a:latin typeface="+mn-lt"/>
                <a:ea typeface="Times New Roman" panose="02020603050405020304" pitchFamily="18" charset="0"/>
                <a:cs typeface="Times New Roman" panose="02020603050405020304" pitchFamily="18" charset="0"/>
              </a:rPr>
              <a:t>nitya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saha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nora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kena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sariranira</a:t>
            </a:r>
            <a:r>
              <a:rPr lang="en-US" sz="1400" i="1" kern="0" dirty="0">
                <a:latin typeface="+mn-lt"/>
                <a:ea typeface="Times New Roman" panose="02020603050405020304" pitchFamily="18" charset="0"/>
                <a:cs typeface="Times New Roman" panose="02020603050405020304" pitchFamily="18" charset="0"/>
              </a:rPr>
              <a:t>, yen </a:t>
            </a:r>
            <a:r>
              <a:rPr lang="en-US" sz="1400" i="1" kern="0" dirty="0" err="1">
                <a:latin typeface="+mn-lt"/>
                <a:ea typeface="Times New Roman" panose="02020603050405020304" pitchFamily="18" charset="0"/>
                <a:cs typeface="Times New Roman" panose="02020603050405020304" pitchFamily="18" charset="0"/>
              </a:rPr>
              <a:t>rerenan</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nitya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saha</a:t>
            </a:r>
            <a:r>
              <a:rPr lang="en-US" sz="1400" i="1" kern="0" dirty="0">
                <a:latin typeface="+mn-lt"/>
                <a:ea typeface="Times New Roman" panose="02020603050405020304" pitchFamily="18" charset="0"/>
                <a:cs typeface="Times New Roman" panose="02020603050405020304" pitchFamily="18" charset="0"/>
              </a:rPr>
              <a:t> </a:t>
            </a:r>
            <a:r>
              <a:rPr lang="en-US" sz="1400" i="1" kern="0" dirty="0" err="1">
                <a:latin typeface="+mn-lt"/>
                <a:ea typeface="Times New Roman" panose="02020603050405020304" pitchFamily="18" charset="0"/>
                <a:cs typeface="Times New Roman" panose="02020603050405020304" pitchFamily="18" charset="0"/>
              </a:rPr>
              <a:t>tillawatta</a:t>
            </a:r>
            <a:r>
              <a:rPr lang="en-US" sz="1400" i="1" kern="0" dirty="0">
                <a:latin typeface="+mn-lt"/>
                <a:ea typeface="Times New Roman" panose="02020603050405020304" pitchFamily="18" charset="0"/>
                <a:cs typeface="Times New Roman" panose="02020603050405020304" pitchFamily="18" charset="0"/>
              </a:rPr>
              <a:t> Qur’an”.</a:t>
            </a:r>
            <a:r>
              <a:rPr lang="en-US" sz="1400" i="1" kern="100" dirty="0">
                <a:latin typeface="+mn-lt"/>
                <a:ea typeface="Calibri" panose="020F0502020204030204" pitchFamily="34"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Artinya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Inilah</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bernama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Kotaragama</a:t>
            </a:r>
            <a:r>
              <a:rPr lang="en-US" sz="1400" kern="0" dirty="0">
                <a:latin typeface="+mn-lt"/>
                <a:ea typeface="Times New Roman" panose="02020603050405020304" pitchFamily="18" charset="0"/>
                <a:cs typeface="Times New Roman" panose="02020603050405020304" pitchFamily="18" charset="0"/>
              </a:rPr>
              <a:t>, dan </a:t>
            </a:r>
            <a:r>
              <a:rPr lang="en-US" sz="1400" kern="0" dirty="0" err="1">
                <a:latin typeface="+mn-lt"/>
                <a:ea typeface="Times New Roman" panose="02020603050405020304" pitchFamily="18" charset="0"/>
                <a:cs typeface="Times New Roman" panose="02020603050405020304" pitchFamily="18" charset="0"/>
              </a:rPr>
              <a:t>ini</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cerita</a:t>
            </a:r>
            <a:r>
              <a:rPr lang="en-US" sz="1400" kern="0" dirty="0">
                <a:latin typeface="+mn-lt"/>
                <a:ea typeface="Times New Roman" panose="02020603050405020304" pitchFamily="18" charset="0"/>
                <a:cs typeface="Times New Roman" panose="02020603050405020304" pitchFamily="18" charset="0"/>
              </a:rPr>
              <a:t> Sang Raja di Surya Alam, </a:t>
            </a:r>
            <a:r>
              <a:rPr lang="en-US" sz="1400" kern="0" dirty="0" err="1">
                <a:latin typeface="+mn-lt"/>
                <a:ea typeface="Times New Roman" panose="02020603050405020304" pitchFamily="18" charset="0"/>
                <a:cs typeface="Times New Roman" panose="02020603050405020304" pitchFamily="18" charset="0"/>
              </a:rPr>
              <a:t>adapun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diceritakan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karena</a:t>
            </a:r>
            <a:r>
              <a:rPr lang="en-US" sz="1400" kern="0" dirty="0">
                <a:latin typeface="+mn-lt"/>
                <a:ea typeface="Times New Roman" panose="02020603050405020304" pitchFamily="18" charset="0"/>
                <a:cs typeface="Times New Roman" panose="02020603050405020304" pitchFamily="18" charset="0"/>
              </a:rPr>
              <a:t> sang raja </a:t>
            </a:r>
            <a:r>
              <a:rPr lang="en-US" sz="1400" kern="0" dirty="0" err="1">
                <a:latin typeface="+mn-lt"/>
                <a:ea typeface="Times New Roman" panose="02020603050405020304" pitchFamily="18" charset="0"/>
                <a:cs typeface="Times New Roman" panose="02020603050405020304" pitchFamily="18" charset="0"/>
              </a:rPr>
              <a:t>dianugrahkan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keagungan</a:t>
            </a:r>
            <a:r>
              <a:rPr lang="en-US" sz="1400" kern="0" dirty="0">
                <a:latin typeface="+mn-lt"/>
                <a:ea typeface="Times New Roman" panose="02020603050405020304" pitchFamily="18" charset="0"/>
                <a:cs typeface="Times New Roman" panose="02020603050405020304" pitchFamily="18" charset="0"/>
              </a:rPr>
              <a:t> oleh Allah. Karena </a:t>
            </a:r>
            <a:r>
              <a:rPr lang="en-US" sz="1400" kern="0" dirty="0" err="1">
                <a:latin typeface="+mn-lt"/>
                <a:ea typeface="Times New Roman" panose="02020603050405020304" pitchFamily="18" charset="0"/>
                <a:cs typeface="Times New Roman" panose="02020603050405020304" pitchFamily="18" charset="0"/>
              </a:rPr>
              <a:t>tiada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persamaannyan</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dengan</a:t>
            </a:r>
            <a:r>
              <a:rPr lang="en-US" sz="1400" kern="0" dirty="0">
                <a:latin typeface="+mn-lt"/>
                <a:ea typeface="Times New Roman" panose="02020603050405020304" pitchFamily="18" charset="0"/>
                <a:cs typeface="Times New Roman" panose="02020603050405020304" pitchFamily="18" charset="0"/>
              </a:rPr>
              <a:t> raja - raja lain, </a:t>
            </a:r>
            <a:r>
              <a:rPr lang="en-US" sz="1400" kern="0" dirty="0" err="1">
                <a:latin typeface="+mn-lt"/>
                <a:ea typeface="Times New Roman" panose="02020603050405020304" pitchFamily="18" charset="0"/>
                <a:cs typeface="Times New Roman" panose="02020603050405020304" pitchFamily="18" charset="0"/>
              </a:rPr>
              <a:t>sebab</a:t>
            </a:r>
            <a:r>
              <a:rPr lang="en-US" sz="1400" kern="0" dirty="0">
                <a:latin typeface="+mn-lt"/>
                <a:ea typeface="Times New Roman" panose="02020603050405020304" pitchFamily="18" charset="0"/>
                <a:cs typeface="Times New Roman" panose="02020603050405020304" pitchFamily="18" charset="0"/>
              </a:rPr>
              <a:t> sangat </a:t>
            </a:r>
            <a:r>
              <a:rPr lang="en-US" sz="1400" kern="0" dirty="0" err="1">
                <a:latin typeface="+mn-lt"/>
                <a:ea typeface="Times New Roman" panose="02020603050405020304" pitchFamily="18" charset="0"/>
                <a:cs typeface="Times New Roman" panose="02020603050405020304" pitchFamily="18" charset="0"/>
              </a:rPr>
              <a:t>adil</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kepada</a:t>
            </a:r>
            <a:r>
              <a:rPr lang="en-US" sz="1400" kern="0" dirty="0">
                <a:latin typeface="+mn-lt"/>
                <a:ea typeface="Times New Roman" panose="02020603050405020304" pitchFamily="18" charset="0"/>
                <a:cs typeface="Times New Roman" panose="02020603050405020304" pitchFamily="18" charset="0"/>
              </a:rPr>
              <a:t> rakyat, </a:t>
            </a:r>
            <a:r>
              <a:rPr lang="en-US" sz="1400" kern="0" dirty="0" err="1">
                <a:latin typeface="+mn-lt"/>
                <a:ea typeface="Times New Roman" panose="02020603050405020304" pitchFamily="18" charset="0"/>
                <a:cs typeface="Times New Roman" panose="02020603050405020304" pitchFamily="18" charset="0"/>
              </a:rPr>
              <a:t>tidak</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takabur</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kepada</a:t>
            </a:r>
            <a:r>
              <a:rPr lang="en-US" sz="1400" kern="0" dirty="0">
                <a:latin typeface="+mn-lt"/>
                <a:ea typeface="Times New Roman" panose="02020603050405020304" pitchFamily="18" charset="0"/>
                <a:cs typeface="Times New Roman" panose="02020603050405020304" pitchFamily="18" charset="0"/>
              </a:rPr>
              <a:t> Allah. </a:t>
            </a:r>
            <a:r>
              <a:rPr lang="en-US" sz="1400" kern="0" dirty="0" err="1">
                <a:latin typeface="+mn-lt"/>
                <a:ea typeface="Times New Roman" panose="02020603050405020304" pitchFamily="18" charset="0"/>
                <a:cs typeface="Times New Roman" panose="02020603050405020304" pitchFamily="18" charset="0"/>
              </a:rPr>
              <a:t>Senantiasa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berdoa</a:t>
            </a:r>
            <a:r>
              <a:rPr lang="en-US" sz="1400" kern="0" dirty="0">
                <a:latin typeface="+mn-lt"/>
                <a:ea typeface="Times New Roman" panose="02020603050405020304" pitchFamily="18" charset="0"/>
                <a:cs typeface="Times New Roman" panose="02020603050405020304" pitchFamily="18" charset="0"/>
              </a:rPr>
              <a:t> agar </a:t>
            </a:r>
            <a:r>
              <a:rPr lang="en-US" sz="1400" kern="0" dirty="0" err="1">
                <a:latin typeface="+mn-lt"/>
                <a:ea typeface="Times New Roman" panose="02020603050405020304" pitchFamily="18" charset="0"/>
                <a:cs typeface="Times New Roman" panose="02020603050405020304" pitchFamily="18" charset="0"/>
              </a:rPr>
              <a:t>dirinya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tidak</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terkena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aib</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Apabila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istirahat</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beliau</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membaca</a:t>
            </a:r>
            <a:r>
              <a:rPr lang="en-US" sz="1400" kern="0" dirty="0">
                <a:latin typeface="+mn-lt"/>
                <a:ea typeface="Times New Roman" panose="02020603050405020304" pitchFamily="18" charset="0"/>
                <a:cs typeface="Times New Roman" panose="02020603050405020304" pitchFamily="18" charset="0"/>
              </a:rPr>
              <a:t> </a:t>
            </a:r>
            <a:r>
              <a:rPr lang="en-US" sz="1400" kern="0" dirty="0" err="1">
                <a:latin typeface="+mn-lt"/>
                <a:ea typeface="Times New Roman" panose="02020603050405020304" pitchFamily="18" charset="0"/>
                <a:cs typeface="Times New Roman" panose="02020603050405020304" pitchFamily="18" charset="0"/>
              </a:rPr>
              <a:t>Alqur’an</a:t>
            </a:r>
            <a:r>
              <a:rPr lang="en-US" sz="1400" kern="0" dirty="0">
                <a:latin typeface="+mn-lt"/>
                <a:ea typeface="Times New Roman" panose="02020603050405020304" pitchFamily="18" charset="0"/>
                <a:cs typeface="Times New Roman" panose="02020603050405020304" pitchFamily="18" charset="0"/>
              </a:rPr>
              <a:t>”.</a:t>
            </a:r>
          </a:p>
          <a:p>
            <a:pPr algn="just">
              <a:lnSpc>
                <a:spcPct val="100000"/>
              </a:lnSpc>
            </a:pPr>
            <a:br>
              <a:rPr lang="en-US" sz="1400" kern="100" dirty="0">
                <a:latin typeface="+mn-lt"/>
                <a:ea typeface="Calibri" panose="020F0502020204030204" pitchFamily="34" charset="0"/>
                <a:cs typeface="Times New Roman" panose="02020603050405020304" pitchFamily="18" charset="0"/>
              </a:rPr>
            </a:br>
            <a:endParaRPr lang="en-US" sz="1400" dirty="0">
              <a:latin typeface="+mn-lt"/>
            </a:endParaRPr>
          </a:p>
        </p:txBody>
      </p:sp>
    </p:spTree>
    <p:extLst>
      <p:ext uri="{BB962C8B-B14F-4D97-AF65-F5344CB8AC3E}">
        <p14:creationId xmlns:p14="http://schemas.microsoft.com/office/powerpoint/2010/main" val="1684415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D0048C07-BB29-72DE-6C6F-AA63E3701EA2}"/>
              </a:ext>
            </a:extLst>
          </p:cNvPr>
          <p:cNvSpPr txBox="1">
            <a:spLocks/>
          </p:cNvSpPr>
          <p:nvPr/>
        </p:nvSpPr>
        <p:spPr>
          <a:xfrm>
            <a:off x="8587029" y="1167002"/>
            <a:ext cx="1973048" cy="2706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b="1" dirty="0">
                <a:latin typeface="+mn-lt"/>
              </a:rPr>
              <a:t>Bagian </a:t>
            </a:r>
            <a:r>
              <a:rPr lang="en-US" sz="1600" b="1" dirty="0" err="1">
                <a:latin typeface="+mn-lt"/>
              </a:rPr>
              <a:t>Pertama</a:t>
            </a:r>
            <a:endParaRPr lang="en-US" sz="1600" b="1" dirty="0">
              <a:latin typeface="+mn-lt"/>
            </a:endParaRPr>
          </a:p>
        </p:txBody>
      </p:sp>
      <p:sp>
        <p:nvSpPr>
          <p:cNvPr id="56" name="Title 1">
            <a:extLst>
              <a:ext uri="{FF2B5EF4-FFF2-40B4-BE49-F238E27FC236}">
                <a16:creationId xmlns:a16="http://schemas.microsoft.com/office/drawing/2014/main" id="{EA8F8476-A98A-7750-18BC-5E37F3414995}"/>
              </a:ext>
            </a:extLst>
          </p:cNvPr>
          <p:cNvSpPr txBox="1">
            <a:spLocks/>
          </p:cNvSpPr>
          <p:nvPr/>
        </p:nvSpPr>
        <p:spPr>
          <a:xfrm>
            <a:off x="8587029" y="5555679"/>
            <a:ext cx="1973048" cy="2706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b="1" dirty="0">
                <a:latin typeface="+mn-lt"/>
              </a:rPr>
              <a:t>Bagian </a:t>
            </a:r>
            <a:r>
              <a:rPr lang="en-US" sz="1600" b="1" dirty="0" err="1">
                <a:latin typeface="+mn-lt"/>
              </a:rPr>
              <a:t>Ketiga</a:t>
            </a:r>
            <a:endParaRPr lang="en-US" sz="1600" b="1" dirty="0">
              <a:latin typeface="+mn-lt"/>
            </a:endParaRPr>
          </a:p>
        </p:txBody>
      </p:sp>
      <p:sp>
        <p:nvSpPr>
          <p:cNvPr id="48" name="Freeform: Shape 47">
            <a:extLst>
              <a:ext uri="{FF2B5EF4-FFF2-40B4-BE49-F238E27FC236}">
                <a16:creationId xmlns:a16="http://schemas.microsoft.com/office/drawing/2014/main" id="{42DFBED9-320A-FA31-4A30-1386B7ABE88E}"/>
              </a:ext>
            </a:extLst>
          </p:cNvPr>
          <p:cNvSpPr/>
          <p:nvPr/>
        </p:nvSpPr>
        <p:spPr>
          <a:xfrm rot="16200000">
            <a:off x="6503417" y="173775"/>
            <a:ext cx="1706113" cy="2233090"/>
          </a:xfrm>
          <a:custGeom>
            <a:avLst/>
            <a:gdLst>
              <a:gd name="connsiteX0" fmla="*/ 1786628 w 1786628"/>
              <a:gd name="connsiteY0" fmla="*/ 1445160 h 2338474"/>
              <a:gd name="connsiteX1" fmla="*/ 893314 w 1786628"/>
              <a:gd name="connsiteY1" fmla="*/ 2338474 h 2338474"/>
              <a:gd name="connsiteX2" fmla="*/ 0 w 1786628"/>
              <a:gd name="connsiteY2" fmla="*/ 1445160 h 2338474"/>
              <a:gd name="connsiteX3" fmla="*/ 393854 w 1786628"/>
              <a:gd name="connsiteY3" fmla="*/ 704410 h 2338474"/>
              <a:gd name="connsiteX4" fmla="*/ 526525 w 1786628"/>
              <a:gd name="connsiteY4" fmla="*/ 632399 h 2338474"/>
              <a:gd name="connsiteX5" fmla="*/ 893316 w 1786628"/>
              <a:gd name="connsiteY5" fmla="*/ 0 h 2338474"/>
              <a:gd name="connsiteX6" fmla="*/ 1260108 w 1786628"/>
              <a:gd name="connsiteY6" fmla="*/ 632401 h 2338474"/>
              <a:gd name="connsiteX7" fmla="*/ 1392775 w 1786628"/>
              <a:gd name="connsiteY7" fmla="*/ 704410 h 2338474"/>
              <a:gd name="connsiteX8" fmla="*/ 1786628 w 1786628"/>
              <a:gd name="connsiteY8" fmla="*/ 1445160 h 233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6628" h="2338474">
                <a:moveTo>
                  <a:pt x="1786628" y="1445160"/>
                </a:moveTo>
                <a:cubicBezTo>
                  <a:pt x="1786628" y="1938524"/>
                  <a:pt x="1386678" y="2338474"/>
                  <a:pt x="893314" y="2338474"/>
                </a:cubicBezTo>
                <a:cubicBezTo>
                  <a:pt x="399950" y="2338474"/>
                  <a:pt x="0" y="1938524"/>
                  <a:pt x="0" y="1445160"/>
                </a:cubicBezTo>
                <a:cubicBezTo>
                  <a:pt x="0" y="1136808"/>
                  <a:pt x="156231" y="864945"/>
                  <a:pt x="393854" y="704410"/>
                </a:cubicBezTo>
                <a:lnTo>
                  <a:pt x="526525" y="632399"/>
                </a:lnTo>
                <a:lnTo>
                  <a:pt x="893316" y="0"/>
                </a:lnTo>
                <a:lnTo>
                  <a:pt x="1260108" y="632401"/>
                </a:lnTo>
                <a:lnTo>
                  <a:pt x="1392775" y="704410"/>
                </a:lnTo>
                <a:cubicBezTo>
                  <a:pt x="1630398" y="864945"/>
                  <a:pt x="1786628" y="1136808"/>
                  <a:pt x="1786628" y="1445160"/>
                </a:cubicBezTo>
                <a:close/>
              </a:path>
            </a:pathLst>
          </a:custGeom>
          <a:solidFill>
            <a:srgbClr val="92D050"/>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dirty="0"/>
          </a:p>
        </p:txBody>
      </p:sp>
      <p:cxnSp>
        <p:nvCxnSpPr>
          <p:cNvPr id="40" name="Straight Connector 39">
            <a:extLst>
              <a:ext uri="{FF2B5EF4-FFF2-40B4-BE49-F238E27FC236}">
                <a16:creationId xmlns:a16="http://schemas.microsoft.com/office/drawing/2014/main" id="{2CEC02B6-8D38-CDB0-48E6-E5E0F026AC87}"/>
              </a:ext>
            </a:extLst>
          </p:cNvPr>
          <p:cNvCxnSpPr>
            <a:cxnSpLocks/>
          </p:cNvCxnSpPr>
          <p:nvPr/>
        </p:nvCxnSpPr>
        <p:spPr>
          <a:xfrm>
            <a:off x="4047067" y="3316790"/>
            <a:ext cx="20489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C890EF0-1CF0-7BFF-CB15-2DA7DF7AF1B7}"/>
              </a:ext>
            </a:extLst>
          </p:cNvPr>
          <p:cNvCxnSpPr/>
          <p:nvPr/>
        </p:nvCxnSpPr>
        <p:spPr>
          <a:xfrm>
            <a:off x="5405120" y="1290320"/>
            <a:ext cx="0" cy="434848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4FCE258E-890B-7DF9-C58B-5A220A434660}"/>
              </a:ext>
            </a:extLst>
          </p:cNvPr>
          <p:cNvSpPr/>
          <p:nvPr/>
        </p:nvSpPr>
        <p:spPr>
          <a:xfrm>
            <a:off x="5261191" y="1146391"/>
            <a:ext cx="287858" cy="287858"/>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62BE396-B761-2B1F-DD1F-1920EB02D66F}"/>
              </a:ext>
            </a:extLst>
          </p:cNvPr>
          <p:cNvSpPr/>
          <p:nvPr/>
        </p:nvSpPr>
        <p:spPr>
          <a:xfrm>
            <a:off x="5261191" y="5423751"/>
            <a:ext cx="287858" cy="287858"/>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C24C2283-8968-B5C5-A4CA-7AA9A87A7BA9}"/>
              </a:ext>
            </a:extLst>
          </p:cNvPr>
          <p:cNvSpPr/>
          <p:nvPr/>
        </p:nvSpPr>
        <p:spPr>
          <a:xfrm>
            <a:off x="5261191" y="3176702"/>
            <a:ext cx="287858" cy="287858"/>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F7D0A249-15BC-25E7-C3C6-CC76E306CBB1}"/>
              </a:ext>
            </a:extLst>
          </p:cNvPr>
          <p:cNvCxnSpPr>
            <a:cxnSpLocks/>
          </p:cNvCxnSpPr>
          <p:nvPr/>
        </p:nvCxnSpPr>
        <p:spPr>
          <a:xfrm>
            <a:off x="5549049" y="1290320"/>
            <a:ext cx="5469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9760D56-1EA8-1CBF-F383-DF8D5EBD2239}"/>
              </a:ext>
            </a:extLst>
          </p:cNvPr>
          <p:cNvCxnSpPr>
            <a:cxnSpLocks/>
          </p:cNvCxnSpPr>
          <p:nvPr/>
        </p:nvCxnSpPr>
        <p:spPr>
          <a:xfrm>
            <a:off x="5549049" y="5567680"/>
            <a:ext cx="5469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itle 1">
            <a:extLst>
              <a:ext uri="{FF2B5EF4-FFF2-40B4-BE49-F238E27FC236}">
                <a16:creationId xmlns:a16="http://schemas.microsoft.com/office/drawing/2014/main" id="{245F34BF-C7D7-73AC-2FFA-F9E269AA04DD}"/>
              </a:ext>
            </a:extLst>
          </p:cNvPr>
          <p:cNvSpPr txBox="1">
            <a:spLocks/>
          </p:cNvSpPr>
          <p:nvPr/>
        </p:nvSpPr>
        <p:spPr>
          <a:xfrm>
            <a:off x="6621891" y="437261"/>
            <a:ext cx="1973048" cy="1706116"/>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1600" b="1" dirty="0">
                <a:effectLst/>
                <a:latin typeface="+mn-lt"/>
                <a:ea typeface="Calibri" panose="020F0502020204030204" pitchFamily="34" charset="0"/>
              </a:rPr>
              <a:t>Sifat Raja /</a:t>
            </a:r>
          </a:p>
          <a:p>
            <a:pPr algn="ctr">
              <a:lnSpc>
                <a:spcPct val="100000"/>
              </a:lnSpc>
            </a:pPr>
            <a:r>
              <a:rPr lang="en-US" sz="1600" b="1" dirty="0" err="1">
                <a:effectLst/>
                <a:latin typeface="+mn-lt"/>
                <a:ea typeface="Calibri" panose="020F0502020204030204" pitchFamily="34" charset="0"/>
              </a:rPr>
              <a:t>Pemimpin</a:t>
            </a:r>
            <a:r>
              <a:rPr lang="en-US" sz="1600" b="1" dirty="0">
                <a:effectLst/>
                <a:latin typeface="+mn-lt"/>
                <a:ea typeface="Calibri" panose="020F0502020204030204" pitchFamily="34" charset="0"/>
              </a:rPr>
              <a:t> dan </a:t>
            </a:r>
            <a:r>
              <a:rPr lang="id-ID" sz="1600" b="1" dirty="0">
                <a:effectLst/>
                <a:latin typeface="+mn-lt"/>
                <a:ea typeface="Calibri" panose="020F0502020204030204" pitchFamily="34" charset="0"/>
              </a:rPr>
              <a:t>Persyaratan </a:t>
            </a:r>
            <a:endParaRPr lang="en-US" sz="1600" b="1" dirty="0">
              <a:effectLst/>
              <a:latin typeface="+mn-lt"/>
              <a:ea typeface="Calibri" panose="020F0502020204030204" pitchFamily="34" charset="0"/>
            </a:endParaRPr>
          </a:p>
          <a:p>
            <a:pPr algn="ctr">
              <a:lnSpc>
                <a:spcPct val="100000"/>
              </a:lnSpc>
            </a:pPr>
            <a:r>
              <a:rPr lang="id-ID" sz="1600" b="1" dirty="0">
                <a:effectLst/>
                <a:latin typeface="+mn-lt"/>
                <a:ea typeface="Calibri" panose="020F0502020204030204" pitchFamily="34" charset="0"/>
              </a:rPr>
              <a:t>Jabatan</a:t>
            </a:r>
            <a:endParaRPr lang="en-US" sz="1600" b="1" dirty="0">
              <a:latin typeface="+mn-lt"/>
            </a:endParaRPr>
          </a:p>
        </p:txBody>
      </p:sp>
      <p:sp>
        <p:nvSpPr>
          <p:cNvPr id="50" name="Freeform: Shape 49">
            <a:extLst>
              <a:ext uri="{FF2B5EF4-FFF2-40B4-BE49-F238E27FC236}">
                <a16:creationId xmlns:a16="http://schemas.microsoft.com/office/drawing/2014/main" id="{66A3CDDD-F752-B3AB-7680-BE467952E45B}"/>
              </a:ext>
            </a:extLst>
          </p:cNvPr>
          <p:cNvSpPr/>
          <p:nvPr/>
        </p:nvSpPr>
        <p:spPr>
          <a:xfrm rot="16200000">
            <a:off x="6532208" y="2200245"/>
            <a:ext cx="1706113" cy="2233090"/>
          </a:xfrm>
          <a:custGeom>
            <a:avLst/>
            <a:gdLst>
              <a:gd name="connsiteX0" fmla="*/ 1786628 w 1786628"/>
              <a:gd name="connsiteY0" fmla="*/ 1445160 h 2338474"/>
              <a:gd name="connsiteX1" fmla="*/ 893314 w 1786628"/>
              <a:gd name="connsiteY1" fmla="*/ 2338474 h 2338474"/>
              <a:gd name="connsiteX2" fmla="*/ 0 w 1786628"/>
              <a:gd name="connsiteY2" fmla="*/ 1445160 h 2338474"/>
              <a:gd name="connsiteX3" fmla="*/ 393854 w 1786628"/>
              <a:gd name="connsiteY3" fmla="*/ 704410 h 2338474"/>
              <a:gd name="connsiteX4" fmla="*/ 526525 w 1786628"/>
              <a:gd name="connsiteY4" fmla="*/ 632399 h 2338474"/>
              <a:gd name="connsiteX5" fmla="*/ 893316 w 1786628"/>
              <a:gd name="connsiteY5" fmla="*/ 0 h 2338474"/>
              <a:gd name="connsiteX6" fmla="*/ 1260108 w 1786628"/>
              <a:gd name="connsiteY6" fmla="*/ 632401 h 2338474"/>
              <a:gd name="connsiteX7" fmla="*/ 1392775 w 1786628"/>
              <a:gd name="connsiteY7" fmla="*/ 704410 h 2338474"/>
              <a:gd name="connsiteX8" fmla="*/ 1786628 w 1786628"/>
              <a:gd name="connsiteY8" fmla="*/ 1445160 h 233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6628" h="2338474">
                <a:moveTo>
                  <a:pt x="1786628" y="1445160"/>
                </a:moveTo>
                <a:cubicBezTo>
                  <a:pt x="1786628" y="1938524"/>
                  <a:pt x="1386678" y="2338474"/>
                  <a:pt x="893314" y="2338474"/>
                </a:cubicBezTo>
                <a:cubicBezTo>
                  <a:pt x="399950" y="2338474"/>
                  <a:pt x="0" y="1938524"/>
                  <a:pt x="0" y="1445160"/>
                </a:cubicBezTo>
                <a:cubicBezTo>
                  <a:pt x="0" y="1136808"/>
                  <a:pt x="156231" y="864945"/>
                  <a:pt x="393854" y="704410"/>
                </a:cubicBezTo>
                <a:lnTo>
                  <a:pt x="526525" y="632399"/>
                </a:lnTo>
                <a:lnTo>
                  <a:pt x="893316" y="0"/>
                </a:lnTo>
                <a:lnTo>
                  <a:pt x="1260108" y="632401"/>
                </a:lnTo>
                <a:lnTo>
                  <a:pt x="1392775" y="704410"/>
                </a:lnTo>
                <a:cubicBezTo>
                  <a:pt x="1630398" y="864945"/>
                  <a:pt x="1786628" y="1136808"/>
                  <a:pt x="1786628" y="1445160"/>
                </a:cubicBezTo>
                <a:close/>
              </a:path>
            </a:pathLst>
          </a:custGeom>
          <a:solidFill>
            <a:srgbClr val="FFC000"/>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dirty="0"/>
          </a:p>
        </p:txBody>
      </p:sp>
      <p:sp>
        <p:nvSpPr>
          <p:cNvPr id="51" name="Title 1">
            <a:extLst>
              <a:ext uri="{FF2B5EF4-FFF2-40B4-BE49-F238E27FC236}">
                <a16:creationId xmlns:a16="http://schemas.microsoft.com/office/drawing/2014/main" id="{89AAEDAF-54C3-6C08-F9B8-100AF11471A2}"/>
              </a:ext>
            </a:extLst>
          </p:cNvPr>
          <p:cNvSpPr txBox="1">
            <a:spLocks/>
          </p:cNvSpPr>
          <p:nvPr/>
        </p:nvSpPr>
        <p:spPr>
          <a:xfrm>
            <a:off x="6621896" y="3190081"/>
            <a:ext cx="1973048" cy="2706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latin typeface="+mn-lt"/>
              </a:rPr>
              <a:t>Hukum</a:t>
            </a:r>
          </a:p>
        </p:txBody>
      </p:sp>
      <p:sp>
        <p:nvSpPr>
          <p:cNvPr id="52" name="Freeform: Shape 51">
            <a:extLst>
              <a:ext uri="{FF2B5EF4-FFF2-40B4-BE49-F238E27FC236}">
                <a16:creationId xmlns:a16="http://schemas.microsoft.com/office/drawing/2014/main" id="{32EC91C5-B267-5026-0AC8-2FEF209493EF}"/>
              </a:ext>
            </a:extLst>
          </p:cNvPr>
          <p:cNvSpPr/>
          <p:nvPr/>
        </p:nvSpPr>
        <p:spPr>
          <a:xfrm rot="16200000">
            <a:off x="6503415" y="4451137"/>
            <a:ext cx="1706113" cy="2233090"/>
          </a:xfrm>
          <a:custGeom>
            <a:avLst/>
            <a:gdLst>
              <a:gd name="connsiteX0" fmla="*/ 1786628 w 1786628"/>
              <a:gd name="connsiteY0" fmla="*/ 1445160 h 2338474"/>
              <a:gd name="connsiteX1" fmla="*/ 893314 w 1786628"/>
              <a:gd name="connsiteY1" fmla="*/ 2338474 h 2338474"/>
              <a:gd name="connsiteX2" fmla="*/ 0 w 1786628"/>
              <a:gd name="connsiteY2" fmla="*/ 1445160 h 2338474"/>
              <a:gd name="connsiteX3" fmla="*/ 393854 w 1786628"/>
              <a:gd name="connsiteY3" fmla="*/ 704410 h 2338474"/>
              <a:gd name="connsiteX4" fmla="*/ 526525 w 1786628"/>
              <a:gd name="connsiteY4" fmla="*/ 632399 h 2338474"/>
              <a:gd name="connsiteX5" fmla="*/ 893316 w 1786628"/>
              <a:gd name="connsiteY5" fmla="*/ 0 h 2338474"/>
              <a:gd name="connsiteX6" fmla="*/ 1260108 w 1786628"/>
              <a:gd name="connsiteY6" fmla="*/ 632401 h 2338474"/>
              <a:gd name="connsiteX7" fmla="*/ 1392775 w 1786628"/>
              <a:gd name="connsiteY7" fmla="*/ 704410 h 2338474"/>
              <a:gd name="connsiteX8" fmla="*/ 1786628 w 1786628"/>
              <a:gd name="connsiteY8" fmla="*/ 1445160 h 233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6628" h="2338474">
                <a:moveTo>
                  <a:pt x="1786628" y="1445160"/>
                </a:moveTo>
                <a:cubicBezTo>
                  <a:pt x="1786628" y="1938524"/>
                  <a:pt x="1386678" y="2338474"/>
                  <a:pt x="893314" y="2338474"/>
                </a:cubicBezTo>
                <a:cubicBezTo>
                  <a:pt x="399950" y="2338474"/>
                  <a:pt x="0" y="1938524"/>
                  <a:pt x="0" y="1445160"/>
                </a:cubicBezTo>
                <a:cubicBezTo>
                  <a:pt x="0" y="1136808"/>
                  <a:pt x="156231" y="864945"/>
                  <a:pt x="393854" y="704410"/>
                </a:cubicBezTo>
                <a:lnTo>
                  <a:pt x="526525" y="632399"/>
                </a:lnTo>
                <a:lnTo>
                  <a:pt x="893316" y="0"/>
                </a:lnTo>
                <a:lnTo>
                  <a:pt x="1260108" y="632401"/>
                </a:lnTo>
                <a:lnTo>
                  <a:pt x="1392775" y="704410"/>
                </a:lnTo>
                <a:cubicBezTo>
                  <a:pt x="1630398" y="864945"/>
                  <a:pt x="1786628" y="1136808"/>
                  <a:pt x="1786628" y="1445160"/>
                </a:cubicBezTo>
                <a:close/>
              </a:path>
            </a:pathLst>
          </a:custGeom>
          <a:solidFill>
            <a:srgbClr val="FF0000"/>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dirty="0">
              <a:solidFill>
                <a:schemeClr val="bg1"/>
              </a:solidFill>
            </a:endParaRPr>
          </a:p>
        </p:txBody>
      </p:sp>
      <p:sp>
        <p:nvSpPr>
          <p:cNvPr id="53" name="Title 1">
            <a:extLst>
              <a:ext uri="{FF2B5EF4-FFF2-40B4-BE49-F238E27FC236}">
                <a16:creationId xmlns:a16="http://schemas.microsoft.com/office/drawing/2014/main" id="{06449C55-184B-2F2A-9B4E-4D92770393E7}"/>
              </a:ext>
            </a:extLst>
          </p:cNvPr>
          <p:cNvSpPr txBox="1">
            <a:spLocks/>
          </p:cNvSpPr>
          <p:nvPr/>
        </p:nvSpPr>
        <p:spPr>
          <a:xfrm>
            <a:off x="6601569" y="5408315"/>
            <a:ext cx="1973048" cy="2706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err="1">
                <a:solidFill>
                  <a:schemeClr val="bg1"/>
                </a:solidFill>
                <a:latin typeface="+mn-lt"/>
              </a:rPr>
              <a:t>Sangsi</a:t>
            </a:r>
            <a:r>
              <a:rPr lang="en-US" sz="1600" b="1" dirty="0">
                <a:solidFill>
                  <a:schemeClr val="bg1"/>
                </a:solidFill>
                <a:latin typeface="+mn-lt"/>
              </a:rPr>
              <a:t> </a:t>
            </a:r>
          </a:p>
          <a:p>
            <a:pPr algn="ctr"/>
            <a:r>
              <a:rPr lang="en-US" sz="1600" b="1" dirty="0">
                <a:solidFill>
                  <a:schemeClr val="bg1"/>
                </a:solidFill>
                <a:latin typeface="+mn-lt"/>
              </a:rPr>
              <a:t>Hukum Dan</a:t>
            </a:r>
          </a:p>
          <a:p>
            <a:pPr algn="ctr"/>
            <a:r>
              <a:rPr lang="en-US" sz="1600" b="1" dirty="0">
                <a:solidFill>
                  <a:schemeClr val="bg1"/>
                </a:solidFill>
                <a:latin typeface="+mn-lt"/>
              </a:rPr>
              <a:t> </a:t>
            </a:r>
            <a:r>
              <a:rPr lang="en-US" sz="1600" b="1" dirty="0" err="1">
                <a:solidFill>
                  <a:schemeClr val="bg1"/>
                </a:solidFill>
                <a:latin typeface="+mn-lt"/>
              </a:rPr>
              <a:t>Dendanya</a:t>
            </a:r>
            <a:endParaRPr lang="en-US" sz="1600" b="1" dirty="0">
              <a:solidFill>
                <a:schemeClr val="bg1"/>
              </a:solidFill>
              <a:latin typeface="+mn-lt"/>
            </a:endParaRPr>
          </a:p>
        </p:txBody>
      </p:sp>
      <p:sp>
        <p:nvSpPr>
          <p:cNvPr id="55" name="Title 1">
            <a:extLst>
              <a:ext uri="{FF2B5EF4-FFF2-40B4-BE49-F238E27FC236}">
                <a16:creationId xmlns:a16="http://schemas.microsoft.com/office/drawing/2014/main" id="{501F1187-AC93-96DE-A2CB-56221EE6F816}"/>
              </a:ext>
            </a:extLst>
          </p:cNvPr>
          <p:cNvSpPr txBox="1">
            <a:spLocks/>
          </p:cNvSpPr>
          <p:nvPr/>
        </p:nvSpPr>
        <p:spPr>
          <a:xfrm>
            <a:off x="8587029" y="3293681"/>
            <a:ext cx="1973048" cy="2706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b="1" dirty="0">
                <a:latin typeface="+mn-lt"/>
              </a:rPr>
              <a:t>Bagian </a:t>
            </a:r>
            <a:r>
              <a:rPr lang="en-US" sz="1600" b="1" dirty="0" err="1">
                <a:latin typeface="+mn-lt"/>
              </a:rPr>
              <a:t>Kedua</a:t>
            </a:r>
            <a:endParaRPr lang="en-US" sz="1600" b="1" dirty="0">
              <a:latin typeface="+mn-lt"/>
            </a:endParaRPr>
          </a:p>
        </p:txBody>
      </p:sp>
      <p:sp>
        <p:nvSpPr>
          <p:cNvPr id="43" name="Oval 42">
            <a:extLst>
              <a:ext uri="{FF2B5EF4-FFF2-40B4-BE49-F238E27FC236}">
                <a16:creationId xmlns:a16="http://schemas.microsoft.com/office/drawing/2014/main" id="{1903E67C-E0E4-81D9-708D-934A45AA937E}"/>
              </a:ext>
            </a:extLst>
          </p:cNvPr>
          <p:cNvSpPr/>
          <p:nvPr/>
        </p:nvSpPr>
        <p:spPr>
          <a:xfrm>
            <a:off x="1668250" y="1955351"/>
            <a:ext cx="2722878" cy="2722878"/>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11CF0DF-4E16-7DE7-7CB1-D27C5CE80CA4}"/>
              </a:ext>
            </a:extLst>
          </p:cNvPr>
          <p:cNvSpPr txBox="1">
            <a:spLocks/>
          </p:cNvSpPr>
          <p:nvPr/>
        </p:nvSpPr>
        <p:spPr>
          <a:xfrm>
            <a:off x="1670262" y="2224676"/>
            <a:ext cx="2718855" cy="2174257"/>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Garis </a:t>
            </a:r>
            <a:r>
              <a:rPr lang="en-US" sz="2400" b="1" dirty="0" err="1">
                <a:solidFill>
                  <a:srgbClr val="FFFF00"/>
                </a:solidFill>
                <a:latin typeface="Calibri" panose="020F0502020204030204" pitchFamily="34" charset="0"/>
                <a:ea typeface="Calibri" panose="020F0502020204030204" pitchFamily="34" charset="0"/>
                <a:cs typeface="Times New Roman" panose="02020603050405020304" pitchFamily="18" charset="0"/>
              </a:rPr>
              <a:t>B</a:t>
            </a:r>
            <a:r>
              <a:rPr lang="en-US" sz="2400" b="1" dirty="0" err="1">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esar</a:t>
            </a:r>
            <a:r>
              <a:rPr lang="en-US" sz="2400" b="1"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 </a:t>
            </a:r>
            <a:r>
              <a:rPr lang="en-US" sz="2400" b="1" dirty="0" err="1">
                <a:solidFill>
                  <a:srgbClr val="FFFF00"/>
                </a:solidFill>
                <a:effectLst/>
                <a:latin typeface="+mn-lt"/>
                <a:ea typeface="Times New Roman" panose="02020603050405020304" pitchFamily="18" charset="0"/>
              </a:rPr>
              <a:t>Manuskrip</a:t>
            </a:r>
            <a:r>
              <a:rPr lang="en-US" sz="2400" b="1" dirty="0">
                <a:solidFill>
                  <a:srgbClr val="FFFF00"/>
                </a:solidFill>
                <a:effectLst/>
                <a:latin typeface="+mn-lt"/>
                <a:ea typeface="Times New Roman" panose="02020603050405020304" pitchFamily="18" charset="0"/>
              </a:rPr>
              <a:t> </a:t>
            </a:r>
            <a:r>
              <a:rPr lang="en-US" sz="2400" b="1" dirty="0" err="1">
                <a:solidFill>
                  <a:srgbClr val="FFFF00"/>
                </a:solidFill>
                <a:effectLst/>
                <a:latin typeface="+mn-lt"/>
                <a:ea typeface="Times New Roman" panose="02020603050405020304" pitchFamily="18" charset="0"/>
              </a:rPr>
              <a:t>Kotaragama</a:t>
            </a:r>
            <a:endParaRPr lang="en-US" sz="2400" b="1" dirty="0">
              <a:solidFill>
                <a:srgbClr val="FFFF00"/>
              </a:solidFill>
              <a:latin typeface="+mn-lt"/>
            </a:endParaRPr>
          </a:p>
        </p:txBody>
      </p:sp>
    </p:spTree>
    <p:extLst>
      <p:ext uri="{BB962C8B-B14F-4D97-AF65-F5344CB8AC3E}">
        <p14:creationId xmlns:p14="http://schemas.microsoft.com/office/powerpoint/2010/main" val="875883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96EFC2F2-DBCB-8091-9C36-DD3EF4AAE5A8}"/>
              </a:ext>
            </a:extLst>
          </p:cNvPr>
          <p:cNvPicPr>
            <a:picLocks noChangeAspect="1"/>
          </p:cNvPicPr>
          <p:nvPr/>
        </p:nvPicPr>
        <p:blipFill>
          <a:blip r:embed="rId2">
            <a:extLst>
              <a:ext uri="{28A0092B-C50C-407E-A947-70E740481C1C}">
                <a14:useLocalDpi xmlns:a14="http://schemas.microsoft.com/office/drawing/2010/main" val="0"/>
              </a:ext>
            </a:extLst>
          </a:blip>
          <a:srcRect l="74213" t="53135" r="9058" b="24560"/>
          <a:stretch>
            <a:fillRect/>
          </a:stretch>
        </p:blipFill>
        <p:spPr>
          <a:xfrm>
            <a:off x="1291133" y="461489"/>
            <a:ext cx="980758" cy="980758"/>
          </a:xfrm>
          <a:custGeom>
            <a:avLst/>
            <a:gdLst>
              <a:gd name="connsiteX0" fmla="*/ 490379 w 980758"/>
              <a:gd name="connsiteY0" fmla="*/ 0 h 980758"/>
              <a:gd name="connsiteX1" fmla="*/ 980758 w 980758"/>
              <a:gd name="connsiteY1" fmla="*/ 490379 h 980758"/>
              <a:gd name="connsiteX2" fmla="*/ 490379 w 980758"/>
              <a:gd name="connsiteY2" fmla="*/ 980758 h 980758"/>
              <a:gd name="connsiteX3" fmla="*/ 0 w 980758"/>
              <a:gd name="connsiteY3" fmla="*/ 490379 h 980758"/>
              <a:gd name="connsiteX4" fmla="*/ 490379 w 980758"/>
              <a:gd name="connsiteY4" fmla="*/ 0 h 980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0758" h="980758">
                <a:moveTo>
                  <a:pt x="490379" y="0"/>
                </a:moveTo>
                <a:cubicBezTo>
                  <a:pt x="761208" y="0"/>
                  <a:pt x="980758" y="219550"/>
                  <a:pt x="980758" y="490379"/>
                </a:cubicBezTo>
                <a:cubicBezTo>
                  <a:pt x="980758" y="761208"/>
                  <a:pt x="761208" y="980758"/>
                  <a:pt x="490379" y="980758"/>
                </a:cubicBezTo>
                <a:cubicBezTo>
                  <a:pt x="219550" y="980758"/>
                  <a:pt x="0" y="761208"/>
                  <a:pt x="0" y="490379"/>
                </a:cubicBezTo>
                <a:cubicBezTo>
                  <a:pt x="0" y="219550"/>
                  <a:pt x="219550" y="0"/>
                  <a:pt x="490379" y="0"/>
                </a:cubicBezTo>
                <a:close/>
              </a:path>
            </a:pathLst>
          </a:custGeom>
          <a:solidFill>
            <a:schemeClr val="tx1"/>
          </a:solidFill>
          <a:ln w="28575">
            <a:solidFill>
              <a:schemeClr val="tx1"/>
            </a:solidFill>
          </a:ln>
        </p:spPr>
      </p:pic>
      <p:sp>
        <p:nvSpPr>
          <p:cNvPr id="4" name="Content Placeholder 12">
            <a:extLst>
              <a:ext uri="{FF2B5EF4-FFF2-40B4-BE49-F238E27FC236}">
                <a16:creationId xmlns:a16="http://schemas.microsoft.com/office/drawing/2014/main" id="{A6C033C0-E34F-B6B2-C667-59B4FB3D6466}"/>
              </a:ext>
            </a:extLst>
          </p:cNvPr>
          <p:cNvSpPr>
            <a:spLocks noGrp="1"/>
          </p:cNvSpPr>
          <p:nvPr>
            <p:ph idx="1"/>
          </p:nvPr>
        </p:nvSpPr>
        <p:spPr>
          <a:xfrm>
            <a:off x="507271" y="2230334"/>
            <a:ext cx="1771956" cy="3598878"/>
          </a:xfrm>
        </p:spPr>
        <p:txBody>
          <a:bodyPr>
            <a:noAutofit/>
          </a:bodyPr>
          <a:lstStyle/>
          <a:p>
            <a:pPr marL="0" lvl="0" indent="0">
              <a:lnSpc>
                <a:spcPct val="120000"/>
              </a:lnSpc>
              <a:spcBef>
                <a:spcPts val="0"/>
              </a:spcBef>
              <a:buNone/>
            </a:pPr>
            <a:r>
              <a:rPr lang="en-US" sz="900" b="1" dirty="0">
                <a:effectLst/>
                <a:latin typeface="Calibri" panose="020F0502020204030204" pitchFamily="34" charset="0"/>
                <a:ea typeface="Calibri" panose="020F0502020204030204" pitchFamily="34" charset="0"/>
                <a:cs typeface="Times New Roman" panose="02020603050405020304" pitchFamily="18" charset="0"/>
              </a:rPr>
              <a:t>Sifat-</a:t>
            </a:r>
            <a:r>
              <a:rPr lang="en-US" sz="900" b="1" dirty="0" err="1">
                <a:effectLst/>
                <a:latin typeface="Calibri" panose="020F0502020204030204" pitchFamily="34" charset="0"/>
                <a:ea typeface="Calibri" panose="020F0502020204030204" pitchFamily="34" charset="0"/>
                <a:cs typeface="Times New Roman" panose="02020603050405020304" pitchFamily="18" charset="0"/>
              </a:rPr>
              <a:t>sifat</a:t>
            </a:r>
            <a:r>
              <a:rPr lang="en-US" sz="900" b="1" dirty="0">
                <a:effectLst/>
                <a:latin typeface="Calibri" panose="020F0502020204030204" pitchFamily="34" charset="0"/>
                <a:ea typeface="Calibri" panose="020F0502020204030204" pitchFamily="34" charset="0"/>
                <a:cs typeface="Times New Roman" panose="02020603050405020304" pitchFamily="18" charset="0"/>
              </a:rPr>
              <a:t> Raja di Surya Alam </a:t>
            </a:r>
            <a:r>
              <a:rPr lang="en-US" sz="900" b="1" dirty="0" err="1">
                <a:effectLst/>
                <a:latin typeface="Calibri" panose="020F0502020204030204" pitchFamily="34" charset="0"/>
                <a:ea typeface="Calibri" panose="020F0502020204030204" pitchFamily="34" charset="0"/>
                <a:cs typeface="Times New Roman" panose="02020603050405020304" pitchFamily="18" charset="0"/>
              </a:rPr>
              <a:t>mengatur</a:t>
            </a:r>
            <a:r>
              <a:rPr lang="en-US" sz="900" b="1"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dirty="0" err="1">
                <a:effectLst/>
                <a:latin typeface="Calibri" panose="020F0502020204030204" pitchFamily="34" charset="0"/>
                <a:ea typeface="Calibri" panose="020F0502020204030204" pitchFamily="34" charset="0"/>
                <a:cs typeface="Times New Roman" panose="02020603050405020304" pitchFamily="18" charset="0"/>
              </a:rPr>
              <a:t>rakyatnya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Dalam</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memerintah</a:t>
            </a:r>
            <a:r>
              <a:rPr lang="en-US" sz="9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selalu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berdasarkan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syariat</a:t>
            </a:r>
            <a:r>
              <a:rPr lang="en-US" sz="900" dirty="0">
                <a:effectLst/>
                <a:latin typeface="Calibri" panose="020F0502020204030204" pitchFamily="34" charset="0"/>
                <a:ea typeface="Calibri" panose="020F0502020204030204" pitchFamily="34" charset="0"/>
                <a:cs typeface="Times New Roman" panose="02020603050405020304" pitchFamily="18" charset="0"/>
              </a:rPr>
              <a:t> agama,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bersifat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sosial</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bersedekah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memberikan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pengayoman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berdisiplin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ingkar</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janji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selalu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meningkatkan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pengetahuannya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menuntut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ilmu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mencegah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terjadinya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malapetaka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danta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danti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kusuma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warsa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kawin</a:t>
            </a:r>
            <a:r>
              <a:rPr lang="en-US" sz="900" dirty="0">
                <a:effectLst/>
                <a:latin typeface="Calibri" panose="020F0502020204030204" pitchFamily="34" charset="0"/>
                <a:ea typeface="Calibri" panose="020F0502020204030204" pitchFamily="34" charset="0"/>
                <a:cs typeface="Times New Roman" panose="02020603050405020304" pitchFamily="18" charset="0"/>
              </a:rPr>
              <a:t>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adil</a:t>
            </a:r>
            <a:r>
              <a:rPr lang="en-US" sz="900" dirty="0">
                <a:effectLst/>
                <a:latin typeface="Calibri" panose="020F0502020204030204" pitchFamily="34" charset="0"/>
                <a:ea typeface="Calibri" panose="020F0502020204030204" pitchFamily="34" charset="0"/>
                <a:cs typeface="Times New Roman" panose="02020603050405020304" pitchFamily="18" charset="0"/>
              </a:rPr>
              <a:t>. Danta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gading</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gajah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sekali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tanggal</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mungkin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tumbuh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kembali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Danti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ludah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sekali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diludahkan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mungkin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dijilat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kembali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kusuma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bunga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sekali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mekar</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pantang</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mekar</a:t>
            </a:r>
            <a:r>
              <a:rPr lang="en-US" sz="900" dirty="0">
                <a:effectLst/>
                <a:latin typeface="Calibri" panose="020F0502020204030204" pitchFamily="34" charset="0"/>
                <a:ea typeface="Calibri" panose="020F0502020204030204" pitchFamily="34" charset="0"/>
                <a:cs typeface="Times New Roman" panose="02020603050405020304" pitchFamily="18" charset="0"/>
              </a:rPr>
              <a:t> dua kali,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warsa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hujan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sekali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jatuh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bumi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mungkin</a:t>
            </a:r>
            <a:r>
              <a:rPr lang="en-US" sz="900" dirty="0">
                <a:effectLst/>
                <a:latin typeface="Calibri" panose="020F0502020204030204" pitchFamily="34" charset="0"/>
                <a:ea typeface="Calibri" panose="020F0502020204030204" pitchFamily="34" charset="0"/>
                <a:cs typeface="Times New Roman" panose="02020603050405020304" pitchFamily="18" charset="0"/>
              </a:rPr>
              <a:t> naik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kembali</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endParaRPr lang="en-US" sz="900" kern="100" dirty="0">
              <a:effectLst/>
              <a:ea typeface="Times New Roman" panose="02020603050405020304" pitchFamily="18" charset="0"/>
              <a:cs typeface="Times New Roman" panose="02020603050405020304" pitchFamily="18" charset="0"/>
            </a:endParaRPr>
          </a:p>
        </p:txBody>
      </p:sp>
      <p:sp>
        <p:nvSpPr>
          <p:cNvPr id="5" name="Content Placeholder 12">
            <a:extLst>
              <a:ext uri="{FF2B5EF4-FFF2-40B4-BE49-F238E27FC236}">
                <a16:creationId xmlns:a16="http://schemas.microsoft.com/office/drawing/2014/main" id="{DDAABB54-ED45-7741-AA56-BDCD09B09168}"/>
              </a:ext>
            </a:extLst>
          </p:cNvPr>
          <p:cNvSpPr txBox="1">
            <a:spLocks/>
          </p:cNvSpPr>
          <p:nvPr/>
        </p:nvSpPr>
        <p:spPr>
          <a:xfrm>
            <a:off x="2269546" y="223033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Tata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cara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mengangkat</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Penghulu</a:t>
            </a:r>
          </a:p>
          <a:p>
            <a:pPr marL="0" indent="0">
              <a:lnSpc>
                <a:spcPct val="100000"/>
              </a:lnSpc>
              <a:spcBef>
                <a:spcPts val="0"/>
              </a:spcBef>
              <a:buNone/>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Persyaratan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untuk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bisa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diangkat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menjadi</a:t>
            </a:r>
            <a:r>
              <a:rPr lang="en-US" sz="900" dirty="0">
                <a:effectLst/>
                <a:latin typeface="Calibri" panose="020F0502020204030204" pitchFamily="34" charset="0"/>
                <a:ea typeface="Calibri" panose="020F0502020204030204" pitchFamily="34" charset="0"/>
                <a:cs typeface="Times New Roman" panose="02020603050405020304" pitchFamily="18" charset="0"/>
              </a:rPr>
              <a:t> Penghulu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adalah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cacat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tubuh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berpengetahuan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luas</a:t>
            </a:r>
            <a:r>
              <a:rPr lang="en-US" sz="900" dirty="0">
                <a:effectLst/>
                <a:latin typeface="Calibri" panose="020F0502020204030204" pitchFamily="34" charset="0"/>
                <a:ea typeface="Calibri" panose="020F0502020204030204" pitchFamily="34" charset="0"/>
                <a:cs typeface="Times New Roman" panose="02020603050405020304" pitchFamily="18" charset="0"/>
              </a:rPr>
              <a:t>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benar</a:t>
            </a:r>
            <a:r>
              <a:rPr lang="en-US" sz="900" dirty="0">
                <a:effectLst/>
                <a:latin typeface="Calibri" panose="020F0502020204030204" pitchFamily="34" charset="0"/>
                <a:ea typeface="Calibri" panose="020F0502020204030204" pitchFamily="34" charset="0"/>
                <a:cs typeface="Times New Roman" panose="02020603050405020304" pitchFamily="18" charset="0"/>
              </a:rPr>
              <a:t>, punya rasa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malu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pandai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berbicara</a:t>
            </a:r>
            <a:r>
              <a:rPr lang="en-US" sz="900" dirty="0">
                <a:effectLst/>
                <a:latin typeface="Calibri" panose="020F0502020204030204" pitchFamily="34" charset="0"/>
                <a:ea typeface="Calibri" panose="020F0502020204030204" pitchFamily="34" charset="0"/>
                <a:cs typeface="Times New Roman" panose="02020603050405020304" pitchFamily="18" charset="0"/>
              </a:rPr>
              <a:t>, faham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agama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keturunan</a:t>
            </a:r>
            <a:r>
              <a:rPr lang="en-US" sz="900" dirty="0">
                <a:effectLst/>
                <a:latin typeface="Calibri" panose="020F0502020204030204" pitchFamily="34" charset="0"/>
                <a:ea typeface="Calibri" panose="020F0502020204030204" pitchFamily="34" charset="0"/>
                <a:cs typeface="Times New Roman" panose="02020603050405020304" pitchFamily="18" charset="0"/>
              </a:rPr>
              <a:t> orang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baik-baik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banyak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bertanya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dipuji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Selain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itu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ditentukan</a:t>
            </a:r>
            <a:r>
              <a:rPr lang="en-US" sz="900" dirty="0">
                <a:effectLst/>
                <a:latin typeface="Calibri" panose="020F0502020204030204" pitchFamily="34" charset="0"/>
                <a:ea typeface="Calibri" panose="020F0502020204030204" pitchFamily="34" charset="0"/>
                <a:cs typeface="Times New Roman" panose="02020603050405020304" pitchFamily="18" charset="0"/>
              </a:rPr>
              <a:t> juga di mana penghulu duduk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dalam</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suatu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pertemuan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resmi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kerajaan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yaitu</a:t>
            </a:r>
            <a:r>
              <a:rPr lang="en-US" sz="900" dirty="0">
                <a:effectLst/>
                <a:latin typeface="Calibri" panose="020F0502020204030204" pitchFamily="34" charset="0"/>
                <a:ea typeface="Calibri" panose="020F0502020204030204" pitchFamily="34" charset="0"/>
                <a:cs typeface="Times New Roman" panose="02020603050405020304" pitchFamily="18" charset="0"/>
              </a:rPr>
              <a:t> di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sebelah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kanan</a:t>
            </a:r>
            <a:r>
              <a:rPr lang="en-US" sz="9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sepenghadap</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campur</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dengan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menteri</a:t>
            </a:r>
            <a:r>
              <a:rPr lang="en-US" sz="900" dirty="0">
                <a:effectLst/>
                <a:latin typeface="Calibri" panose="020F0502020204030204" pitchFamily="34" charset="0"/>
                <a:ea typeface="Calibri" panose="020F0502020204030204" pitchFamily="34" charset="0"/>
                <a:cs typeface="Times New Roman" panose="02020603050405020304" pitchFamily="18" charset="0"/>
              </a:rPr>
              <a:t> yang lain,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duduk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dengan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tenang</a:t>
            </a:r>
            <a:r>
              <a:rPr lang="en-US" sz="9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boleh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diangkat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menjadi</a:t>
            </a:r>
            <a:r>
              <a:rPr lang="en-US" sz="900" dirty="0">
                <a:effectLst/>
                <a:latin typeface="Calibri" panose="020F0502020204030204" pitchFamily="34" charset="0"/>
                <a:ea typeface="Calibri" panose="020F0502020204030204" pitchFamily="34" charset="0"/>
                <a:cs typeface="Times New Roman" panose="02020603050405020304" pitchFamily="18" charset="0"/>
              </a:rPr>
              <a:t> penghulu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adalah</a:t>
            </a:r>
            <a:r>
              <a:rPr lang="en-US" sz="900" dirty="0">
                <a:effectLst/>
                <a:latin typeface="Calibri" panose="020F0502020204030204" pitchFamily="34" charset="0"/>
                <a:ea typeface="Calibri" panose="020F0502020204030204" pitchFamily="34" charset="0"/>
                <a:cs typeface="Times New Roman" panose="02020603050405020304" pitchFamily="18" charset="0"/>
              </a:rPr>
              <a:t> orang kaya, orang miskin,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anak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pembesar</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anak</a:t>
            </a:r>
            <a:r>
              <a:rPr lang="en-US" sz="900" dirty="0">
                <a:effectLst/>
                <a:latin typeface="Calibri" panose="020F0502020204030204" pitchFamily="34" charset="0"/>
                <a:ea typeface="Calibri" panose="020F0502020204030204" pitchFamily="34" charset="0"/>
                <a:cs typeface="Times New Roman" panose="02020603050405020304" pitchFamily="18" charset="0"/>
              </a:rPr>
              <a:t> haram.</a:t>
            </a:r>
            <a:endParaRPr lang="en-US" sz="900" kern="100" dirty="0">
              <a:ea typeface="Times New Roman" panose="02020603050405020304" pitchFamily="18" charset="0"/>
              <a:cs typeface="Times New Roman" panose="02020603050405020304" pitchFamily="18" charset="0"/>
            </a:endParaRPr>
          </a:p>
        </p:txBody>
      </p:sp>
      <p:sp>
        <p:nvSpPr>
          <p:cNvPr id="6" name="Content Placeholder 12">
            <a:extLst>
              <a:ext uri="{FF2B5EF4-FFF2-40B4-BE49-F238E27FC236}">
                <a16:creationId xmlns:a16="http://schemas.microsoft.com/office/drawing/2014/main" id="{EF4AF5C2-A227-F157-B68F-9011F2522A7F}"/>
              </a:ext>
            </a:extLst>
          </p:cNvPr>
          <p:cNvSpPr txBox="1">
            <a:spLocks/>
          </p:cNvSpPr>
          <p:nvPr/>
        </p:nvSpPr>
        <p:spPr>
          <a:xfrm>
            <a:off x="4167283" y="223033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Tata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cara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mengangkat</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Jaksa dan Hakim</a:t>
            </a:r>
          </a:p>
          <a:p>
            <a:pPr marL="0" indent="0">
              <a:lnSpc>
                <a:spcPct val="100000"/>
              </a:lnSpc>
              <a:spcBef>
                <a:spcPts val="0"/>
              </a:spcBef>
              <a:buNone/>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Seorang</a:t>
            </a:r>
            <a:r>
              <a:rPr lang="en-US" sz="900" dirty="0">
                <a:effectLst/>
                <a:latin typeface="Calibri" panose="020F0502020204030204" pitchFamily="34" charset="0"/>
                <a:ea typeface="Calibri" panose="020F0502020204030204" pitchFamily="34" charset="0"/>
                <a:cs typeface="Times New Roman" panose="02020603050405020304" pitchFamily="18" charset="0"/>
              </a:rPr>
              <a:t> Jaksa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memiliki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sifat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bijaksana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cerdas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satunya</a:t>
            </a:r>
            <a:r>
              <a:rPr lang="en-US" sz="900" dirty="0">
                <a:effectLst/>
                <a:latin typeface="Calibri" panose="020F0502020204030204" pitchFamily="34" charset="0"/>
                <a:ea typeface="Calibri" panose="020F0502020204030204" pitchFamily="34" charset="0"/>
                <a:cs typeface="Times New Roman" panose="02020603050405020304" pitchFamily="18" charset="0"/>
              </a:rPr>
              <a:t> kata,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pandai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Sedangkan</a:t>
            </a:r>
            <a:r>
              <a:rPr lang="en-US" sz="900" dirty="0">
                <a:effectLst/>
                <a:latin typeface="Calibri" panose="020F0502020204030204" pitchFamily="34" charset="0"/>
                <a:ea typeface="Calibri" panose="020F0502020204030204" pitchFamily="34" charset="0"/>
                <a:cs typeface="Times New Roman" panose="02020603050405020304" pitchFamily="18" charset="0"/>
              </a:rPr>
              <a:t> Hakim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memiliki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pengetahuan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luas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bertata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susila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adil</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berpegang</a:t>
            </a:r>
            <a:r>
              <a:rPr lang="en-US" sz="900" dirty="0">
                <a:effectLst/>
                <a:latin typeface="Calibri" panose="020F0502020204030204" pitchFamily="34" charset="0"/>
                <a:ea typeface="Calibri" panose="020F0502020204030204" pitchFamily="34" charset="0"/>
                <a:cs typeface="Times New Roman" panose="02020603050405020304" pitchFamily="18" charset="0"/>
              </a:rPr>
              <a:t> pada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peraturan</a:t>
            </a:r>
            <a:r>
              <a:rPr lang="en-US" sz="900" dirty="0">
                <a:effectLst/>
                <a:latin typeface="Calibri" panose="020F0502020204030204" pitchFamily="34" charset="0"/>
                <a:ea typeface="Calibri" panose="020F0502020204030204" pitchFamily="34" charset="0"/>
                <a:cs typeface="Times New Roman" panose="02020603050405020304" pitchFamily="18" charset="0"/>
              </a:rPr>
              <a:t>. Jika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syarat-syarat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itu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dilanggar</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sangsinya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adalah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diusir</a:t>
            </a:r>
            <a:r>
              <a:rPr lang="en-US" sz="900" dirty="0">
                <a:effectLst/>
                <a:latin typeface="Calibri" panose="020F0502020204030204" pitchFamily="34" charset="0"/>
                <a:ea typeface="Calibri" panose="020F0502020204030204" pitchFamily="34" charset="0"/>
                <a:cs typeface="Times New Roman" panose="02020603050405020304" pitchFamily="18" charset="0"/>
              </a:rPr>
              <a:t>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ditempatkan</a:t>
            </a:r>
            <a:r>
              <a:rPr lang="en-US" sz="900" dirty="0">
                <a:effectLst/>
                <a:latin typeface="Calibri" panose="020F0502020204030204" pitchFamily="34" charset="0"/>
                <a:ea typeface="Calibri" panose="020F0502020204030204" pitchFamily="34" charset="0"/>
                <a:cs typeface="Times New Roman" panose="02020603050405020304" pitchFamily="18" charset="0"/>
              </a:rPr>
              <a:t> di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daerah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terpencil</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selama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satu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tahun</a:t>
            </a:r>
            <a:r>
              <a:rPr lang="en-US" sz="900" dirty="0">
                <a:effectLst/>
                <a:latin typeface="Calibri" panose="020F0502020204030204" pitchFamily="34" charset="0"/>
                <a:ea typeface="Calibri" panose="020F0502020204030204" pitchFamily="34" charset="0"/>
                <a:cs typeface="Times New Roman" panose="02020603050405020304" pitchFamily="18" charset="0"/>
              </a:rPr>
              <a:t>. Jika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sudah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selesai</a:t>
            </a:r>
            <a:r>
              <a:rPr lang="en-US" sz="900" dirty="0">
                <a:effectLst/>
                <a:latin typeface="Calibri" panose="020F0502020204030204" pitchFamily="34" charset="0"/>
                <a:ea typeface="Calibri" panose="020F0502020204030204" pitchFamily="34" charset="0"/>
                <a:cs typeface="Times New Roman" panose="02020603050405020304" pitchFamily="18" charset="0"/>
              </a:rPr>
              <a:t> batas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waktu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menjalani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hukuman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bisa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diangkat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lagi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Namun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jika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melakukan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pelanggaran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ulang</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bisa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dibunuh</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endParaRPr lang="en-US" sz="900" kern="100" dirty="0">
              <a:ea typeface="Times New Roman" panose="02020603050405020304" pitchFamily="18" charset="0"/>
              <a:cs typeface="Times New Roman" panose="02020603050405020304" pitchFamily="18" charset="0"/>
            </a:endParaRPr>
          </a:p>
        </p:txBody>
      </p:sp>
      <p:sp>
        <p:nvSpPr>
          <p:cNvPr id="7" name="Content Placeholder 12">
            <a:extLst>
              <a:ext uri="{FF2B5EF4-FFF2-40B4-BE49-F238E27FC236}">
                <a16:creationId xmlns:a16="http://schemas.microsoft.com/office/drawing/2014/main" id="{CB435A89-E052-5026-8511-937F8C73C311}"/>
              </a:ext>
            </a:extLst>
          </p:cNvPr>
          <p:cNvSpPr txBox="1">
            <a:spLocks/>
          </p:cNvSpPr>
          <p:nvPr/>
        </p:nvSpPr>
        <p:spPr>
          <a:xfrm>
            <a:off x="5938484" y="2230334"/>
            <a:ext cx="1771200"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Tata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cara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mengangkat</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pejabat</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pemerintah</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p>
          <a:p>
            <a:pPr marL="0" indent="0">
              <a:lnSpc>
                <a:spcPct val="100000"/>
              </a:lnSpc>
              <a:spcBef>
                <a:spcPts val="0"/>
              </a:spcBef>
              <a:buNone/>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Syarat-syaratnya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berpengetahuan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luas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mudah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dosogok</a:t>
            </a:r>
            <a:r>
              <a:rPr lang="en-US" sz="900" dirty="0">
                <a:effectLst/>
                <a:latin typeface="Calibri" panose="020F0502020204030204" pitchFamily="34" charset="0"/>
                <a:ea typeface="Calibri" panose="020F0502020204030204" pitchFamily="34" charset="0"/>
                <a:cs typeface="Times New Roman" panose="02020603050405020304" pitchFamily="18" charset="0"/>
              </a:rPr>
              <a:t>,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tegas</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endParaRPr lang="en-US" sz="900" kern="100" dirty="0">
              <a:ea typeface="Times New Roman" panose="02020603050405020304" pitchFamily="18" charset="0"/>
              <a:cs typeface="Times New Roman" panose="02020603050405020304" pitchFamily="18" charset="0"/>
            </a:endParaRPr>
          </a:p>
        </p:txBody>
      </p:sp>
      <p:sp>
        <p:nvSpPr>
          <p:cNvPr id="8" name="Content Placeholder 12">
            <a:extLst>
              <a:ext uri="{FF2B5EF4-FFF2-40B4-BE49-F238E27FC236}">
                <a16:creationId xmlns:a16="http://schemas.microsoft.com/office/drawing/2014/main" id="{B63E83F5-C302-5CD6-690E-3CEE74D2FA9A}"/>
              </a:ext>
            </a:extLst>
          </p:cNvPr>
          <p:cNvSpPr txBox="1">
            <a:spLocks/>
          </p:cNvSpPr>
          <p:nvPr/>
        </p:nvSpPr>
        <p:spPr>
          <a:xfrm>
            <a:off x="7650482" y="2215005"/>
            <a:ext cx="1638298"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Tata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cara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mengangkat</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utusan</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(diplomat). </a:t>
            </a:r>
          </a:p>
          <a:p>
            <a:pPr marL="0" lvl="0" indent="0">
              <a:lnSpc>
                <a:spcPct val="100000"/>
              </a:lnSpc>
              <a:spcBef>
                <a:spcPts val="0"/>
              </a:spcBef>
              <a:buNone/>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Syarat-syarat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pandai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berkomunikasi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berani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menempuh</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kesulitan</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bahaya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bisa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memahami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pembicaraan</a:t>
            </a:r>
            <a:r>
              <a:rPr lang="en-US" sz="900" dirty="0">
                <a:effectLst/>
                <a:latin typeface="Calibri" panose="020F0502020204030204" pitchFamily="34" charset="0"/>
                <a:ea typeface="Calibri" panose="020F0502020204030204" pitchFamily="34" charset="0"/>
                <a:cs typeface="Times New Roman" panose="02020603050405020304" pitchFamily="18" charset="0"/>
              </a:rPr>
              <a:t> orang,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banyak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perhitungan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berani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menghadapi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sakit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hati</a:t>
            </a:r>
            <a:r>
              <a:rPr lang="en-US" sz="900" dirty="0">
                <a:effectLst/>
                <a:latin typeface="Calibri" panose="020F0502020204030204" pitchFamily="34" charset="0"/>
                <a:ea typeface="Calibri" panose="020F0502020204030204" pitchFamily="34" charset="0"/>
                <a:cs typeface="Times New Roman" panose="02020603050405020304" pitchFamily="18" charset="0"/>
              </a:rPr>
              <a:t>, punya rasa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malu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menepati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janji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disiplin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anggaran</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endParaRPr lang="en-US" sz="900" kern="100" dirty="0">
              <a:ea typeface="Times New Roman" panose="02020603050405020304" pitchFamily="18" charset="0"/>
              <a:cs typeface="Times New Roman" panose="02020603050405020304" pitchFamily="18" charset="0"/>
            </a:endParaRPr>
          </a:p>
        </p:txBody>
      </p:sp>
      <p:sp>
        <p:nvSpPr>
          <p:cNvPr id="9" name="Content Placeholder 12">
            <a:extLst>
              <a:ext uri="{FF2B5EF4-FFF2-40B4-BE49-F238E27FC236}">
                <a16:creationId xmlns:a16="http://schemas.microsoft.com/office/drawing/2014/main" id="{B816D491-5AAD-14B8-DBE8-7F55CF6E1321}"/>
              </a:ext>
            </a:extLst>
          </p:cNvPr>
          <p:cNvSpPr txBox="1">
            <a:spLocks/>
          </p:cNvSpPr>
          <p:nvPr/>
        </p:nvSpPr>
        <p:spPr>
          <a:xfrm>
            <a:off x="9349743" y="2230334"/>
            <a:ext cx="2334983" cy="3507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00000"/>
              </a:lnSpc>
              <a:spcBef>
                <a:spcPts val="0"/>
              </a:spcBef>
              <a:buNone/>
            </a:pP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Tata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laku</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rakyat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kepada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raja dan raja </a:t>
            </a:r>
            <a:r>
              <a:rPr lang="en-US" sz="900" b="1" kern="100" dirty="0" err="1">
                <a:effectLst/>
                <a:latin typeface="Calibri" panose="020F0502020204030204" pitchFamily="34" charset="0"/>
                <a:ea typeface="Calibri" panose="020F0502020204030204" pitchFamily="34" charset="0"/>
                <a:cs typeface="Times New Roman" panose="02020603050405020304" pitchFamily="18" charset="0"/>
              </a:rPr>
              <a:t>kepada</a:t>
            </a:r>
            <a:r>
              <a:rPr lang="en-US" sz="900" b="1" kern="100" dirty="0">
                <a:effectLst/>
                <a:latin typeface="Calibri" panose="020F0502020204030204" pitchFamily="34" charset="0"/>
                <a:ea typeface="Calibri" panose="020F0502020204030204" pitchFamily="34" charset="0"/>
                <a:cs typeface="Times New Roman" panose="02020603050405020304" pitchFamily="18" charset="0"/>
              </a:rPr>
              <a:t> rakyat</a:t>
            </a:r>
          </a:p>
          <a:p>
            <a:pPr marL="182563" lvl="0" indent="-182563">
              <a:lnSpc>
                <a:spcPct val="100000"/>
              </a:lnSpc>
              <a:spcBef>
                <a:spcPts val="0"/>
              </a:spcBef>
              <a:buFontTx/>
              <a:buChar char="-"/>
            </a:pPr>
            <a:r>
              <a:rPr lang="en-US" sz="900" kern="100" dirty="0">
                <a:effectLst/>
                <a:latin typeface="Calibri" panose="020F0502020204030204" pitchFamily="34" charset="0"/>
                <a:ea typeface="Calibri" panose="020F0502020204030204" pitchFamily="34" charset="0"/>
                <a:cs typeface="Times New Roman" panose="02020603050405020304" pitchFamily="18" charset="0"/>
              </a:rPr>
              <a:t>Rakyat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kepada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haruslah</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nganut</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jangan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berlaku</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sekehendak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hati</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sadu</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jangan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mengambil</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hak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orang yang miskin,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jangan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mengambil</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milik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tahu</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memiliki</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dua raja;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guna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sudah</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banyak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makanan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dimakannya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kawanten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jangan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membicarakan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jahil</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jangan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menyampaikan</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berita</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900" kern="100" dirty="0" err="1">
                <a:effectLst/>
                <a:latin typeface="Calibri" panose="020F0502020204030204" pitchFamily="34" charset="0"/>
                <a:ea typeface="Calibri" panose="020F0502020204030204" pitchFamily="34" charset="0"/>
                <a:cs typeface="Times New Roman" panose="02020603050405020304" pitchFamily="18" charset="0"/>
              </a:rPr>
              <a:t>benar</a:t>
            </a:r>
            <a:r>
              <a:rPr lang="en-US" sz="900" kern="100" dirty="0">
                <a:effectLst/>
                <a:latin typeface="Calibri" panose="020F0502020204030204" pitchFamily="34" charset="0"/>
                <a:ea typeface="Calibri" panose="020F0502020204030204" pitchFamily="34" charset="0"/>
                <a:cs typeface="Times New Roman" panose="02020603050405020304" pitchFamily="18" charset="0"/>
              </a:rPr>
              <a:t>. </a:t>
            </a:r>
          </a:p>
          <a:p>
            <a:pPr marL="182563" lvl="0" indent="-182563">
              <a:lnSpc>
                <a:spcPct val="100000"/>
              </a:lnSpc>
              <a:spcBef>
                <a:spcPts val="0"/>
              </a:spcBef>
              <a:buFontTx/>
              <a:buChar char="-"/>
            </a:pPr>
            <a:r>
              <a:rPr lang="en-US" sz="900" dirty="0">
                <a:effectLst/>
                <a:latin typeface="Calibri" panose="020F0502020204030204" pitchFamily="34" charset="0"/>
                <a:ea typeface="Calibri" panose="020F0502020204030204" pitchFamily="34" charset="0"/>
                <a:cs typeface="Times New Roman" panose="02020603050405020304" pitchFamily="18" charset="0"/>
              </a:rPr>
              <a:t>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kepada</a:t>
            </a:r>
            <a:r>
              <a:rPr lang="en-US" sz="900" dirty="0">
                <a:effectLst/>
                <a:latin typeface="Calibri" panose="020F0502020204030204" pitchFamily="34" charset="0"/>
                <a:ea typeface="Calibri" panose="020F0502020204030204" pitchFamily="34" charset="0"/>
                <a:cs typeface="Times New Roman" panose="02020603050405020304" pitchFamily="18" charset="0"/>
              </a:rPr>
              <a:t> rakyat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bersifat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giri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suci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suci</a:t>
            </a:r>
            <a:r>
              <a:rPr lang="en-US" sz="900" dirty="0">
                <a:effectLst/>
                <a:latin typeface="Calibri" panose="020F0502020204030204" pitchFamily="34" charset="0"/>
                <a:ea typeface="Calibri" panose="020F0502020204030204" pitchFamily="34" charset="0"/>
                <a:cs typeface="Times New Roman" panose="02020603050405020304" pitchFamily="18" charset="0"/>
              </a:rPr>
              <a:t> dan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anggun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Jaladri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laut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menampung</a:t>
            </a:r>
            <a:r>
              <a:rPr lang="en-US" sz="9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busuk</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bahni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pawaka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api</a:t>
            </a:r>
            <a:r>
              <a:rPr lang="en-US" sz="900" dirty="0">
                <a:effectLst/>
                <a:latin typeface="Calibri" panose="020F0502020204030204" pitchFamily="34" charset="0"/>
                <a:ea typeface="Calibri" panose="020F0502020204030204" pitchFamily="34" charset="0"/>
                <a:cs typeface="Times New Roman" panose="02020603050405020304" pitchFamily="18" charset="0"/>
              </a:rPr>
              <a:t> raja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harus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dapat</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menghapus</a:t>
            </a:r>
            <a:r>
              <a:rPr lang="en-US" sz="9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kotor</a:t>
            </a:r>
            <a:r>
              <a:rPr lang="en-US" sz="900" dirty="0">
                <a:effectLst/>
                <a:latin typeface="Calibri" panose="020F0502020204030204" pitchFamily="34" charset="0"/>
                <a:ea typeface="Calibri" panose="020F0502020204030204" pitchFamily="34" charset="0"/>
                <a:cs typeface="Times New Roman" panose="02020603050405020304" pitchFamily="18" charset="0"/>
              </a:rPr>
              <a:t>/</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najis</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surya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matahari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menerangi</a:t>
            </a:r>
            <a:r>
              <a:rPr lang="en-US" sz="900" dirty="0">
                <a:effectLst/>
                <a:latin typeface="Calibri" panose="020F0502020204030204" pitchFamily="34" charset="0"/>
                <a:ea typeface="Calibri" panose="020F0502020204030204" pitchFamily="34" charset="0"/>
                <a:cs typeface="Times New Roman" panose="02020603050405020304" pitchFamily="18" charset="0"/>
              </a:rPr>
              <a:t> orang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sebumi</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sasangka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bulan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tiada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dinyalakan</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nilatadu</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artinya</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tetap</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keagungan</a:t>
            </a:r>
            <a:endParaRPr lang="en-US" sz="900" kern="100" dirty="0">
              <a:ea typeface="Times New Roman" panose="02020603050405020304" pitchFamily="18" charset="0"/>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1B8A267F-E499-A8F0-9BDB-460DBFAC7907}"/>
              </a:ext>
            </a:extLst>
          </p:cNvPr>
          <p:cNvCxnSpPr>
            <a:cxnSpLocks/>
          </p:cNvCxnSpPr>
          <p:nvPr/>
        </p:nvCxnSpPr>
        <p:spPr>
          <a:xfrm flipV="1">
            <a:off x="4940904"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6342006-BFA8-EDD7-A707-D48EAA66EB14}"/>
              </a:ext>
            </a:extLst>
          </p:cNvPr>
          <p:cNvCxnSpPr>
            <a:cxnSpLocks/>
            <a:endCxn id="22" idx="2"/>
          </p:cNvCxnSpPr>
          <p:nvPr/>
        </p:nvCxnSpPr>
        <p:spPr>
          <a:xfrm>
            <a:off x="1151467" y="1766580"/>
            <a:ext cx="9255558" cy="7664"/>
          </a:xfrm>
          <a:prstGeom prst="line">
            <a:avLst/>
          </a:prstGeom>
          <a:ln w="9525">
            <a:solidFill>
              <a:srgbClr val="D830AC"/>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FBFD6E34-6E6B-447F-EC61-E540E548ABDB}"/>
              </a:ext>
            </a:extLst>
          </p:cNvPr>
          <p:cNvSpPr/>
          <p:nvPr/>
        </p:nvSpPr>
        <p:spPr>
          <a:xfrm>
            <a:off x="2947642" y="1689317"/>
            <a:ext cx="169854" cy="169854"/>
          </a:xfrm>
          <a:prstGeom prst="ellipse">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0CB358AF-EDA5-D76C-1152-7244731197B9}"/>
              </a:ext>
            </a:extLst>
          </p:cNvPr>
          <p:cNvSpPr/>
          <p:nvPr/>
        </p:nvSpPr>
        <p:spPr>
          <a:xfrm>
            <a:off x="4858125" y="1689317"/>
            <a:ext cx="169854" cy="169854"/>
          </a:xfrm>
          <a:prstGeom prst="ellipse">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FF8808F-173C-7062-CA9A-12BA75549FB5}"/>
              </a:ext>
            </a:extLst>
          </p:cNvPr>
          <p:cNvSpPr/>
          <p:nvPr/>
        </p:nvSpPr>
        <p:spPr>
          <a:xfrm>
            <a:off x="6611052" y="1689317"/>
            <a:ext cx="169854" cy="169854"/>
          </a:xfrm>
          <a:prstGeom prst="ellipse">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4945965-AA43-9B76-E241-073067B5F121}"/>
              </a:ext>
            </a:extLst>
          </p:cNvPr>
          <p:cNvSpPr/>
          <p:nvPr/>
        </p:nvSpPr>
        <p:spPr>
          <a:xfrm>
            <a:off x="10407025" y="1689317"/>
            <a:ext cx="169854" cy="16985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26A2D84-C756-FDC7-8528-35C2039F0AFD}"/>
              </a:ext>
            </a:extLst>
          </p:cNvPr>
          <p:cNvSpPr/>
          <p:nvPr/>
        </p:nvSpPr>
        <p:spPr>
          <a:xfrm>
            <a:off x="8315756" y="1689317"/>
            <a:ext cx="169854" cy="169854"/>
          </a:xfrm>
          <a:prstGeom prst="ellipse">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8084EBD7-3238-7776-6968-BA1794736732}"/>
              </a:ext>
            </a:extLst>
          </p:cNvPr>
          <p:cNvCxnSpPr>
            <a:cxnSpLocks/>
          </p:cNvCxnSpPr>
          <p:nvPr/>
        </p:nvCxnSpPr>
        <p:spPr>
          <a:xfrm>
            <a:off x="1787658" y="1415137"/>
            <a:ext cx="0" cy="367943"/>
          </a:xfrm>
          <a:prstGeom prst="line">
            <a:avLst/>
          </a:prstGeom>
          <a:solidFill>
            <a:srgbClr val="671351"/>
          </a:solidFill>
          <a:ln w="19050">
            <a:solidFill>
              <a:srgbClr val="990099"/>
            </a:solidFill>
            <a:prstDash val="solid"/>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F15061EF-589F-4374-2D59-02F46B1442D6}"/>
              </a:ext>
            </a:extLst>
          </p:cNvPr>
          <p:cNvSpPr/>
          <p:nvPr/>
        </p:nvSpPr>
        <p:spPr>
          <a:xfrm flipV="1">
            <a:off x="1113954" y="1672545"/>
            <a:ext cx="169854" cy="169854"/>
          </a:xfrm>
          <a:prstGeom prst="ellipse">
            <a:avLst/>
          </a:prstGeom>
          <a:solidFill>
            <a:srgbClr val="671351"/>
          </a:solidFill>
          <a:ln>
            <a:solidFill>
              <a:srgbClr val="9900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itle 1">
            <a:extLst>
              <a:ext uri="{FF2B5EF4-FFF2-40B4-BE49-F238E27FC236}">
                <a16:creationId xmlns:a16="http://schemas.microsoft.com/office/drawing/2014/main" id="{D286D706-E204-A78D-E542-4954B72D84AC}"/>
              </a:ext>
            </a:extLst>
          </p:cNvPr>
          <p:cNvSpPr>
            <a:spLocks noGrp="1"/>
          </p:cNvSpPr>
          <p:nvPr>
            <p:ph type="title"/>
          </p:nvPr>
        </p:nvSpPr>
        <p:spPr>
          <a:xfrm>
            <a:off x="2317610" y="650553"/>
            <a:ext cx="9125090" cy="702793"/>
          </a:xfrm>
        </p:spPr>
        <p:txBody>
          <a:bodyPr anchor="ctr">
            <a:noAutofit/>
          </a:bodyPr>
          <a:lstStyle/>
          <a:p>
            <a:r>
              <a:rPr lang="en-US" sz="2400" b="1" kern="100" dirty="0">
                <a:effectLst/>
                <a:ea typeface="Calibri" panose="020F0502020204030204" pitchFamily="34" charset="0"/>
                <a:cs typeface="Times New Roman" panose="02020603050405020304" pitchFamily="18" charset="0"/>
              </a:rPr>
              <a:t>Bagian </a:t>
            </a:r>
            <a:r>
              <a:rPr lang="en-US" sz="2400" b="1" kern="100" dirty="0" err="1">
                <a:effectLst/>
                <a:ea typeface="Calibri" panose="020F0502020204030204" pitchFamily="34" charset="0"/>
                <a:cs typeface="Times New Roman" panose="02020603050405020304" pitchFamily="18" charset="0"/>
              </a:rPr>
              <a:t>Pertama</a:t>
            </a:r>
            <a:r>
              <a:rPr lang="en-US" sz="2400" b="1" kern="100" dirty="0">
                <a:effectLst/>
                <a:ea typeface="Calibri" panose="020F0502020204030204" pitchFamily="34" charset="0"/>
                <a:cs typeface="Times New Roman" panose="02020603050405020304" pitchFamily="18" charset="0"/>
              </a:rPr>
              <a:t> : </a:t>
            </a:r>
            <a:r>
              <a:rPr lang="en-US" sz="2400" b="1" kern="100" dirty="0" err="1">
                <a:effectLst/>
                <a:ea typeface="Calibri" panose="020F0502020204030204" pitchFamily="34" charset="0"/>
                <a:cs typeface="Times New Roman" panose="02020603050405020304" pitchFamily="18" charset="0"/>
              </a:rPr>
              <a:t>Berisi</a:t>
            </a:r>
            <a:r>
              <a:rPr lang="en-US" sz="2400" b="1" kern="100" dirty="0">
                <a:effectLst/>
                <a:ea typeface="Calibri" panose="020F0502020204030204" pitchFamily="34" charset="0"/>
                <a:cs typeface="Times New Roman" panose="02020603050405020304" pitchFamily="18" charset="0"/>
              </a:rPr>
              <a:t> Sifat-Sifat Raja/</a:t>
            </a:r>
            <a:r>
              <a:rPr lang="en-US" sz="2400" b="1" kern="100" dirty="0" err="1">
                <a:effectLst/>
                <a:ea typeface="Calibri" panose="020F0502020204030204" pitchFamily="34" charset="0"/>
                <a:cs typeface="Times New Roman" panose="02020603050405020304" pitchFamily="18" charset="0"/>
              </a:rPr>
              <a:t>Pemimpin</a:t>
            </a:r>
            <a:r>
              <a:rPr lang="en-US" sz="2400" b="1" kern="100" dirty="0">
                <a:effectLst/>
                <a:ea typeface="Calibri" panose="020F0502020204030204" pitchFamily="34" charset="0"/>
                <a:cs typeface="Times New Roman" panose="02020603050405020304" pitchFamily="18" charset="0"/>
              </a:rPr>
              <a:t> dan </a:t>
            </a:r>
            <a:r>
              <a:rPr lang="id-ID" sz="2400" b="1" kern="100" dirty="0">
                <a:effectLst/>
                <a:ea typeface="Calibri" panose="020F0502020204030204" pitchFamily="34" charset="0"/>
                <a:cs typeface="Times New Roman" panose="02020603050405020304" pitchFamily="18" charset="0"/>
              </a:rPr>
              <a:t>Persyaratan Jabatan</a:t>
            </a:r>
            <a:endParaRPr lang="en-US" sz="2400" dirty="0"/>
          </a:p>
        </p:txBody>
      </p:sp>
      <p:cxnSp>
        <p:nvCxnSpPr>
          <p:cNvPr id="53" name="Straight Connector 52">
            <a:extLst>
              <a:ext uri="{FF2B5EF4-FFF2-40B4-BE49-F238E27FC236}">
                <a16:creationId xmlns:a16="http://schemas.microsoft.com/office/drawing/2014/main" id="{C80BE544-EEF5-7CD9-8AF0-D7C865EAD789}"/>
              </a:ext>
            </a:extLst>
          </p:cNvPr>
          <p:cNvCxnSpPr>
            <a:cxnSpLocks/>
          </p:cNvCxnSpPr>
          <p:nvPr/>
        </p:nvCxnSpPr>
        <p:spPr>
          <a:xfrm flipV="1">
            <a:off x="3020660"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79AAD1F-2754-6301-A02E-97CC55D8F6B5}"/>
              </a:ext>
            </a:extLst>
          </p:cNvPr>
          <p:cNvCxnSpPr>
            <a:cxnSpLocks/>
          </p:cNvCxnSpPr>
          <p:nvPr/>
        </p:nvCxnSpPr>
        <p:spPr>
          <a:xfrm flipV="1">
            <a:off x="1194749"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BE0268E-1C60-0223-1F55-5369606B9A15}"/>
              </a:ext>
            </a:extLst>
          </p:cNvPr>
          <p:cNvCxnSpPr>
            <a:cxnSpLocks/>
          </p:cNvCxnSpPr>
          <p:nvPr/>
        </p:nvCxnSpPr>
        <p:spPr>
          <a:xfrm flipV="1">
            <a:off x="6693504"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08DAE66-C546-E9F1-9679-AE1E6FE6894A}"/>
              </a:ext>
            </a:extLst>
          </p:cNvPr>
          <p:cNvCxnSpPr>
            <a:cxnSpLocks/>
          </p:cNvCxnSpPr>
          <p:nvPr/>
        </p:nvCxnSpPr>
        <p:spPr>
          <a:xfrm flipV="1">
            <a:off x="8402917"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800EA873-6886-2826-82BE-080F40D9220B}"/>
              </a:ext>
            </a:extLst>
          </p:cNvPr>
          <p:cNvCxnSpPr>
            <a:cxnSpLocks/>
          </p:cNvCxnSpPr>
          <p:nvPr/>
        </p:nvCxnSpPr>
        <p:spPr>
          <a:xfrm flipV="1">
            <a:off x="10481486" y="1782454"/>
            <a:ext cx="0" cy="37400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0281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089F7F5-D33D-AC24-7C24-3CBF61280E66}"/>
              </a:ext>
            </a:extLst>
          </p:cNvPr>
          <p:cNvPicPr>
            <a:picLocks noChangeAspect="1"/>
          </p:cNvPicPr>
          <p:nvPr/>
        </p:nvPicPr>
        <p:blipFill>
          <a:blip r:embed="rId2">
            <a:extLst>
              <a:ext uri="{28A0092B-C50C-407E-A947-70E740481C1C}">
                <a14:useLocalDpi xmlns:a14="http://schemas.microsoft.com/office/drawing/2010/main" val="0"/>
              </a:ext>
            </a:extLst>
          </a:blip>
          <a:srcRect l="5556" t="5556" r="5556" b="5556"/>
          <a:stretch>
            <a:fillRect/>
          </a:stretch>
        </p:blipFill>
        <p:spPr>
          <a:xfrm>
            <a:off x="1238110" y="1123950"/>
            <a:ext cx="1104900" cy="11049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p:spPr>
      </p:pic>
      <p:sp>
        <p:nvSpPr>
          <p:cNvPr id="5" name="Title 1">
            <a:extLst>
              <a:ext uri="{FF2B5EF4-FFF2-40B4-BE49-F238E27FC236}">
                <a16:creationId xmlns:a16="http://schemas.microsoft.com/office/drawing/2014/main" id="{0EB67FE0-A2BC-3BC7-C14B-44FF7769CBFB}"/>
              </a:ext>
            </a:extLst>
          </p:cNvPr>
          <p:cNvSpPr>
            <a:spLocks noGrp="1"/>
          </p:cNvSpPr>
          <p:nvPr>
            <p:ph type="title"/>
          </p:nvPr>
        </p:nvSpPr>
        <p:spPr>
          <a:xfrm>
            <a:off x="2343010" y="1286904"/>
            <a:ext cx="6889889" cy="702793"/>
          </a:xfrm>
        </p:spPr>
        <p:txBody>
          <a:bodyPr anchor="ctr">
            <a:noAutofit/>
          </a:bodyPr>
          <a:lstStyle/>
          <a:p>
            <a:r>
              <a:rPr lang="en-US" sz="2400" b="1" kern="100" dirty="0">
                <a:effectLst/>
                <a:ea typeface="Calibri" panose="020F0502020204030204" pitchFamily="34" charset="0"/>
                <a:cs typeface="Times New Roman" panose="02020603050405020304" pitchFamily="18" charset="0"/>
              </a:rPr>
              <a:t>Bagian </a:t>
            </a:r>
            <a:r>
              <a:rPr lang="en-US" sz="2400" b="1" kern="100" dirty="0" err="1">
                <a:effectLst/>
                <a:ea typeface="Calibri" panose="020F0502020204030204" pitchFamily="34" charset="0"/>
                <a:cs typeface="Times New Roman" panose="02020603050405020304" pitchFamily="18" charset="0"/>
              </a:rPr>
              <a:t>Kedua</a:t>
            </a:r>
            <a:r>
              <a:rPr lang="en-US" sz="2400" b="1" kern="100" dirty="0">
                <a:effectLst/>
                <a:ea typeface="Calibri" panose="020F0502020204030204" pitchFamily="34" charset="0"/>
                <a:cs typeface="Times New Roman" panose="02020603050405020304" pitchFamily="18" charset="0"/>
              </a:rPr>
              <a:t> : </a:t>
            </a:r>
            <a:r>
              <a:rPr lang="en-US" sz="2400" b="1" kern="100" dirty="0" err="1">
                <a:effectLst/>
                <a:ea typeface="Calibri" panose="020F0502020204030204" pitchFamily="34" charset="0"/>
                <a:cs typeface="Times New Roman" panose="02020603050405020304" pitchFamily="18" charset="0"/>
              </a:rPr>
              <a:t>Bersisi</a:t>
            </a:r>
            <a:r>
              <a:rPr lang="en-US" sz="2400" b="1" kern="100" dirty="0">
                <a:effectLst/>
                <a:ea typeface="Calibri" panose="020F0502020204030204" pitchFamily="34" charset="0"/>
                <a:cs typeface="Times New Roman" panose="02020603050405020304" pitchFamily="18" charset="0"/>
              </a:rPr>
              <a:t> Hukum-Hukum</a:t>
            </a:r>
            <a:endParaRPr lang="en-US" sz="2400" dirty="0"/>
          </a:p>
        </p:txBody>
      </p:sp>
      <p:sp>
        <p:nvSpPr>
          <p:cNvPr id="12" name="Content Placeholder 2">
            <a:extLst>
              <a:ext uri="{FF2B5EF4-FFF2-40B4-BE49-F238E27FC236}">
                <a16:creationId xmlns:a16="http://schemas.microsoft.com/office/drawing/2014/main" id="{94AAF63A-EFA8-2EA3-998B-0433857B42B0}"/>
              </a:ext>
            </a:extLst>
          </p:cNvPr>
          <p:cNvSpPr>
            <a:spLocks noGrp="1"/>
          </p:cNvSpPr>
          <p:nvPr>
            <p:ph idx="1"/>
          </p:nvPr>
        </p:nvSpPr>
        <p:spPr>
          <a:xfrm>
            <a:off x="1905000" y="1839676"/>
            <a:ext cx="9537700" cy="2670175"/>
          </a:xfrm>
        </p:spPr>
        <p:txBody>
          <a:bodyPr>
            <a:normAutofit/>
          </a:bodyPr>
          <a:lstStyle/>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mencuri</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termasuk</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nayap</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ngutil</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mbegal</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Saksi</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yang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nista</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/yang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tidak</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bisa</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dipercaya</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Perpajakan</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perkawinan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termasuk</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zinah</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tak</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halal nikah/haram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dinikahkan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cera,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bermadu</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tenung</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hutang-piutang</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perkelahian</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gadai-menggadai</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pembunuhan</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0000"/>
              </a:lnSpc>
              <a:spcBef>
                <a:spcPts val="0"/>
              </a:spcBef>
              <a:buFont typeface="+mj-lt"/>
              <a:buAutoNum type="arabicPeriod"/>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Hukum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meminum</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minuman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kern="100" dirty="0" err="1">
                <a:effectLst/>
                <a:latin typeface="Calibri" panose="020F0502020204030204" pitchFamily="34" charset="0"/>
                <a:ea typeface="Calibri" panose="020F0502020204030204" pitchFamily="34" charset="0"/>
                <a:cs typeface="Times New Roman" panose="02020603050405020304" pitchFamily="18" charset="0"/>
              </a:rPr>
              <a:t>keras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0000"/>
              </a:lnSpc>
              <a:spcBef>
                <a:spcPts val="0"/>
              </a:spcBef>
            </a:pPr>
            <a:endParaRPr lang="en-US" sz="1600" dirty="0"/>
          </a:p>
        </p:txBody>
      </p:sp>
      <p:pic>
        <p:nvPicPr>
          <p:cNvPr id="19" name="Picture 18">
            <a:extLst>
              <a:ext uri="{FF2B5EF4-FFF2-40B4-BE49-F238E27FC236}">
                <a16:creationId xmlns:a16="http://schemas.microsoft.com/office/drawing/2014/main" id="{178C0B0C-3C02-46AA-399F-3A90012E394D}"/>
              </a:ext>
            </a:extLst>
          </p:cNvPr>
          <p:cNvPicPr>
            <a:picLocks noChangeAspect="1"/>
          </p:cNvPicPr>
          <p:nvPr/>
        </p:nvPicPr>
        <p:blipFill>
          <a:blip r:embed="rId3">
            <a:extLst>
              <a:ext uri="{28A0092B-C50C-407E-A947-70E740481C1C}">
                <a14:useLocalDpi xmlns:a14="http://schemas.microsoft.com/office/drawing/2010/main" val="0"/>
              </a:ext>
            </a:extLst>
          </a:blip>
          <a:srcRect l="10318" t="10318" r="10318" b="10318"/>
          <a:stretch>
            <a:fillRect/>
          </a:stretch>
        </p:blipFill>
        <p:spPr>
          <a:xfrm>
            <a:off x="1238110" y="4666429"/>
            <a:ext cx="1104899" cy="1104899"/>
          </a:xfrm>
          <a:custGeom>
            <a:avLst/>
            <a:gdLst>
              <a:gd name="connsiteX0" fmla="*/ 459105 w 918210"/>
              <a:gd name="connsiteY0" fmla="*/ 0 h 918210"/>
              <a:gd name="connsiteX1" fmla="*/ 918210 w 918210"/>
              <a:gd name="connsiteY1" fmla="*/ 459105 h 918210"/>
              <a:gd name="connsiteX2" fmla="*/ 459105 w 918210"/>
              <a:gd name="connsiteY2" fmla="*/ 918210 h 918210"/>
              <a:gd name="connsiteX3" fmla="*/ 0 w 918210"/>
              <a:gd name="connsiteY3" fmla="*/ 459105 h 918210"/>
              <a:gd name="connsiteX4" fmla="*/ 459105 w 918210"/>
              <a:gd name="connsiteY4" fmla="*/ 0 h 918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210" h="918210">
                <a:moveTo>
                  <a:pt x="459105" y="0"/>
                </a:moveTo>
                <a:cubicBezTo>
                  <a:pt x="712662" y="0"/>
                  <a:pt x="918210" y="205548"/>
                  <a:pt x="918210" y="459105"/>
                </a:cubicBezTo>
                <a:cubicBezTo>
                  <a:pt x="918210" y="712662"/>
                  <a:pt x="712662" y="918210"/>
                  <a:pt x="459105" y="918210"/>
                </a:cubicBezTo>
                <a:cubicBezTo>
                  <a:pt x="205548" y="918210"/>
                  <a:pt x="0" y="712662"/>
                  <a:pt x="0" y="459105"/>
                </a:cubicBezTo>
                <a:cubicBezTo>
                  <a:pt x="0" y="205548"/>
                  <a:pt x="205548" y="0"/>
                  <a:pt x="459105" y="0"/>
                </a:cubicBezTo>
                <a:close/>
              </a:path>
            </a:pathLst>
          </a:custGeom>
        </p:spPr>
      </p:pic>
      <p:sp>
        <p:nvSpPr>
          <p:cNvPr id="20" name="Title 1">
            <a:extLst>
              <a:ext uri="{FF2B5EF4-FFF2-40B4-BE49-F238E27FC236}">
                <a16:creationId xmlns:a16="http://schemas.microsoft.com/office/drawing/2014/main" id="{81C12857-FF0C-CBCA-4F1D-9C83DB6F39B2}"/>
              </a:ext>
            </a:extLst>
          </p:cNvPr>
          <p:cNvSpPr txBox="1">
            <a:spLocks/>
          </p:cNvSpPr>
          <p:nvPr/>
        </p:nvSpPr>
        <p:spPr>
          <a:xfrm>
            <a:off x="2343009" y="4873358"/>
            <a:ext cx="6889889" cy="70279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kern="100" dirty="0">
                <a:ea typeface="Calibri" panose="020F0502020204030204" pitchFamily="34" charset="0"/>
                <a:cs typeface="Times New Roman" panose="02020603050405020304" pitchFamily="18" charset="0"/>
              </a:rPr>
              <a:t>Bagian </a:t>
            </a:r>
            <a:r>
              <a:rPr lang="en-US" sz="2400" b="1" kern="100" dirty="0" err="1">
                <a:ea typeface="Calibri" panose="020F0502020204030204" pitchFamily="34" charset="0"/>
                <a:cs typeface="Times New Roman" panose="02020603050405020304" pitchFamily="18" charset="0"/>
              </a:rPr>
              <a:t>Ketiga</a:t>
            </a:r>
            <a:r>
              <a:rPr lang="en-US" sz="2400" b="1" kern="100" dirty="0">
                <a:ea typeface="Calibri" panose="020F0502020204030204" pitchFamily="34" charset="0"/>
                <a:cs typeface="Times New Roman" panose="02020603050405020304" pitchFamily="18" charset="0"/>
              </a:rPr>
              <a:t> :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Berisi</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Sangsi</a:t>
            </a:r>
            <a:r>
              <a:rPr lang="en-US" sz="2400" dirty="0">
                <a:effectLst/>
                <a:latin typeface="Calibri" panose="020F0502020204030204" pitchFamily="34" charset="0"/>
                <a:ea typeface="Calibri" panose="020F0502020204030204" pitchFamily="34" charset="0"/>
                <a:cs typeface="Times New Roman" panose="02020603050405020304" pitchFamily="18" charset="0"/>
              </a:rPr>
              <a:t> Hukum/</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Dendanya</a:t>
            </a:r>
            <a:endParaRPr lang="en-US" sz="2400" dirty="0"/>
          </a:p>
        </p:txBody>
      </p:sp>
    </p:spTree>
    <p:extLst>
      <p:ext uri="{BB962C8B-B14F-4D97-AF65-F5344CB8AC3E}">
        <p14:creationId xmlns:p14="http://schemas.microsoft.com/office/powerpoint/2010/main" val="3612360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15DAB9-8B2E-6A59-0BD6-039DBD8F019C}"/>
              </a:ext>
            </a:extLst>
          </p:cNvPr>
          <p:cNvSpPr txBox="1">
            <a:spLocks/>
          </p:cNvSpPr>
          <p:nvPr/>
        </p:nvSpPr>
        <p:spPr>
          <a:xfrm>
            <a:off x="809624" y="654807"/>
            <a:ext cx="11382375" cy="615799"/>
          </a:xfrm>
          <a:prstGeom prst="rect">
            <a:avLst/>
          </a:prstGeom>
          <a:solidFill>
            <a:schemeClr val="accent4"/>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err="1">
                <a:latin typeface="+mn-lt"/>
              </a:rPr>
              <a:t>Kepemimpinan</a:t>
            </a:r>
            <a:endParaRPr lang="en-US" sz="3000" b="1" dirty="0">
              <a:latin typeface="+mn-lt"/>
            </a:endParaRPr>
          </a:p>
        </p:txBody>
      </p:sp>
      <p:sp>
        <p:nvSpPr>
          <p:cNvPr id="6" name="TextBox 5">
            <a:extLst>
              <a:ext uri="{FF2B5EF4-FFF2-40B4-BE49-F238E27FC236}">
                <a16:creationId xmlns:a16="http://schemas.microsoft.com/office/drawing/2014/main" id="{C1864D9B-905B-C233-319D-524AC0EAC651}"/>
              </a:ext>
            </a:extLst>
          </p:cNvPr>
          <p:cNvSpPr txBox="1"/>
          <p:nvPr/>
        </p:nvSpPr>
        <p:spPr>
          <a:xfrm>
            <a:off x="809625" y="1357677"/>
            <a:ext cx="9137877" cy="738664"/>
          </a:xfrm>
          <a:prstGeom prst="rect">
            <a:avLst/>
          </a:prstGeom>
          <a:noFill/>
        </p:spPr>
        <p:txBody>
          <a:bodyPr wrap="square">
            <a:spAutoFit/>
          </a:bodyPr>
          <a:lstStyle/>
          <a:p>
            <a:pPr algn="just"/>
            <a:r>
              <a:rPr lang="en-US" sz="1400" kern="0" dirty="0" err="1">
                <a:effectLst/>
                <a:ea typeface="Times New Roman" panose="02020603050405020304" pitchFamily="18" charset="0"/>
                <a:cs typeface="Times New Roman" panose="02020603050405020304" pitchFamily="18" charset="0"/>
              </a:rPr>
              <a:t>Seorang</a:t>
            </a:r>
            <a:r>
              <a:rPr lang="en-US" sz="1400" kern="0" dirty="0">
                <a:effectLst/>
                <a:ea typeface="Times New Roman" panose="02020603050405020304" pitchFamily="18" charset="0"/>
                <a:cs typeface="Times New Roman" panose="02020603050405020304" pitchFamily="18" charset="0"/>
              </a:rPr>
              <a:t> Raja/</a:t>
            </a:r>
            <a:r>
              <a:rPr lang="en-US" sz="1400" kern="0" dirty="0" err="1">
                <a:effectLst/>
                <a:ea typeface="Times New Roman" panose="02020603050405020304" pitchFamily="18" charset="0"/>
                <a:cs typeface="Times New Roman" panose="02020603050405020304" pitchFamily="18" charset="0"/>
              </a:rPr>
              <a:t>Pemimpin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harus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mengurus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rakyatnya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bertanggung</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jawab</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tidak</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boleh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ingkar</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janji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harus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adil</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tidak</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putus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menuntut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ilmu</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tidak</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suka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kawin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sosial</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Tetapi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banyak</a:t>
            </a:r>
            <a:r>
              <a:rPr lang="en-US" sz="1400" kern="0" dirty="0">
                <a:effectLst/>
                <a:ea typeface="Times New Roman" panose="02020603050405020304" pitchFamily="18" charset="0"/>
                <a:cs typeface="Times New Roman" panose="02020603050405020304" pitchFamily="18" charset="0"/>
              </a:rPr>
              <a:t> juga yang </a:t>
            </a:r>
            <a:r>
              <a:rPr lang="en-US" sz="1400" kern="0" dirty="0" err="1">
                <a:effectLst/>
                <a:ea typeface="Times New Roman" panose="02020603050405020304" pitchFamily="18" charset="0"/>
                <a:cs typeface="Times New Roman" panose="02020603050405020304" pitchFamily="18" charset="0"/>
              </a:rPr>
              <a:t>diungkapkan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dalam</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bentuk</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perumpamaan</a:t>
            </a:r>
            <a:r>
              <a:rPr lang="en-US" sz="1400" kern="0" dirty="0">
                <a:ea typeface="Times New Roman" panose="02020603050405020304" pitchFamily="18" charset="0"/>
                <a:cs typeface="Times New Roman" panose="02020603050405020304" pitchFamily="18" charset="0"/>
              </a:rPr>
              <a:t> </a:t>
            </a:r>
            <a:r>
              <a:rPr lang="en-US" sz="1400" kern="0" dirty="0" err="1">
                <a:ea typeface="Times New Roman" panose="02020603050405020304" pitchFamily="18" charset="0"/>
                <a:cs typeface="Times New Roman" panose="02020603050405020304" pitchFamily="18" charset="0"/>
              </a:rPr>
              <a:t>atau</a:t>
            </a:r>
            <a:r>
              <a:rPr lang="en-US" sz="1400" kern="0" dirty="0">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disebut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seloka</a:t>
            </a:r>
            <a:r>
              <a:rPr lang="en-US" sz="1400" kern="0" dirty="0">
                <a:ea typeface="Times New Roman" panose="02020603050405020304" pitchFamily="18" charset="0"/>
                <a:cs typeface="Times New Roman" panose="02020603050405020304" pitchFamily="18" charset="0"/>
              </a:rPr>
              <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contoh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seorang</a:t>
            </a:r>
            <a:r>
              <a:rPr lang="en-US" sz="1400" kern="0" dirty="0">
                <a:effectLst/>
                <a:ea typeface="Times New Roman" panose="02020603050405020304" pitchFamily="18" charset="0"/>
                <a:cs typeface="Times New Roman" panose="02020603050405020304" pitchFamily="18" charset="0"/>
              </a:rPr>
              <a:t> raja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danta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danti</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kusuma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warsa</a:t>
            </a:r>
            <a:r>
              <a:rPr lang="en-US" sz="1400" i="1" kern="0" dirty="0">
                <a:effectLst/>
                <a:ea typeface="Times New Roman" panose="02020603050405020304" pitchFamily="18" charset="0"/>
                <a:cs typeface="Times New Roman" panose="02020603050405020304" pitchFamily="18" charset="0"/>
              </a:rPr>
              <a:t>”</a:t>
            </a:r>
            <a:r>
              <a:rPr lang="en-US" sz="1400" kern="0" dirty="0">
                <a:effectLst/>
                <a:ea typeface="Times New Roman" panose="02020603050405020304" pitchFamily="18" charset="0"/>
                <a:cs typeface="Times New Roman" panose="02020603050405020304" pitchFamily="18" charset="0"/>
              </a:rPr>
              <a:t>.</a:t>
            </a:r>
            <a:endParaRPr lang="en-US" sz="1400" kern="100" dirty="0">
              <a:effectLst/>
              <a:ea typeface="Calibri" panose="020F0502020204030204" pitchFamily="34" charset="0"/>
              <a:cs typeface="Times New Roman" panose="02020603050405020304" pitchFamily="18" charset="0"/>
            </a:endParaRPr>
          </a:p>
        </p:txBody>
      </p:sp>
      <p:sp>
        <p:nvSpPr>
          <p:cNvPr id="7" name="Oval 6">
            <a:extLst>
              <a:ext uri="{FF2B5EF4-FFF2-40B4-BE49-F238E27FC236}">
                <a16:creationId xmlns:a16="http://schemas.microsoft.com/office/drawing/2014/main" id="{8C372CC6-AEA4-E885-FD3F-036C680AA293}"/>
              </a:ext>
            </a:extLst>
          </p:cNvPr>
          <p:cNvSpPr/>
          <p:nvPr/>
        </p:nvSpPr>
        <p:spPr>
          <a:xfrm>
            <a:off x="962025" y="2417720"/>
            <a:ext cx="1234440" cy="1234440"/>
          </a:xfrm>
          <a:prstGeom prst="ellipse">
            <a:avLst/>
          </a:prstGeom>
          <a:solidFill>
            <a:schemeClr val="accent4">
              <a:lumMod val="60000"/>
              <a:lumOff val="40000"/>
            </a:schemeClr>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solidFill>
                <a:schemeClr val="tx1"/>
              </a:solidFill>
            </a:endParaRPr>
          </a:p>
        </p:txBody>
      </p:sp>
      <p:sp>
        <p:nvSpPr>
          <p:cNvPr id="8" name="Title 1">
            <a:extLst>
              <a:ext uri="{FF2B5EF4-FFF2-40B4-BE49-F238E27FC236}">
                <a16:creationId xmlns:a16="http://schemas.microsoft.com/office/drawing/2014/main" id="{6C87EC02-C6FA-6CA1-5FC0-C4AAB74EB694}"/>
              </a:ext>
            </a:extLst>
          </p:cNvPr>
          <p:cNvSpPr txBox="1">
            <a:spLocks/>
          </p:cNvSpPr>
          <p:nvPr/>
        </p:nvSpPr>
        <p:spPr>
          <a:xfrm>
            <a:off x="946785" y="2727041"/>
            <a:ext cx="1264920" cy="61579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latin typeface="+mn-lt"/>
              </a:rPr>
              <a:t>Yang Harus </a:t>
            </a:r>
          </a:p>
          <a:p>
            <a:pPr algn="ctr"/>
            <a:r>
              <a:rPr lang="en-US" sz="1600" b="1" dirty="0" err="1">
                <a:latin typeface="+mn-lt"/>
              </a:rPr>
              <a:t>Dilakukan</a:t>
            </a:r>
            <a:endParaRPr lang="en-US" sz="1600" b="1" dirty="0">
              <a:latin typeface="+mn-lt"/>
            </a:endParaRPr>
          </a:p>
        </p:txBody>
      </p:sp>
      <p:sp>
        <p:nvSpPr>
          <p:cNvPr id="9" name="Content Placeholder 2">
            <a:extLst>
              <a:ext uri="{FF2B5EF4-FFF2-40B4-BE49-F238E27FC236}">
                <a16:creationId xmlns:a16="http://schemas.microsoft.com/office/drawing/2014/main" id="{B2C7407C-4A91-ADA7-7917-6003A626178A}"/>
              </a:ext>
            </a:extLst>
          </p:cNvPr>
          <p:cNvSpPr>
            <a:spLocks noGrp="1"/>
          </p:cNvSpPr>
          <p:nvPr>
            <p:ph idx="1"/>
          </p:nvPr>
        </p:nvSpPr>
        <p:spPr>
          <a:xfrm>
            <a:off x="2244498" y="2417720"/>
            <a:ext cx="7703004" cy="3516842"/>
          </a:xfrm>
        </p:spPr>
        <p:txBody>
          <a:bodyPr>
            <a:noAutofit/>
          </a:bodyPr>
          <a:lstStyle/>
          <a:p>
            <a:pPr marL="540385" algn="just">
              <a:lnSpc>
                <a:spcPct val="107000"/>
              </a:lnSpc>
              <a:spcAft>
                <a:spcPts val="800"/>
              </a:spcAft>
            </a:pPr>
            <a:r>
              <a:rPr lang="en-US" sz="1400" kern="0" dirty="0" err="1">
                <a:effectLst/>
                <a:ea typeface="Times New Roman" panose="02020603050405020304" pitchFamily="18" charset="0"/>
                <a:cs typeface="Times New Roman" panose="02020603050405020304" pitchFamily="18" charset="0"/>
              </a:rPr>
              <a:t>Biasanya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kepemimpinan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digambarkan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dengan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perumpamaan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dari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benda</a:t>
            </a:r>
            <a:r>
              <a:rPr lang="en-US" sz="1400" kern="0" dirty="0">
                <a:effectLst/>
                <a:ea typeface="Times New Roman" panose="02020603050405020304" pitchFamily="18" charset="0"/>
                <a:cs typeface="Times New Roman" panose="02020603050405020304" pitchFamily="18" charset="0"/>
              </a:rPr>
              <a:t> yang </a:t>
            </a:r>
            <a:r>
              <a:rPr lang="en-US" sz="1400" kern="0" dirty="0" err="1">
                <a:effectLst/>
                <a:ea typeface="Times New Roman" panose="02020603050405020304" pitchFamily="18" charset="0"/>
                <a:cs typeface="Times New Roman" panose="02020603050405020304" pitchFamily="18" charset="0"/>
              </a:rPr>
              <a:t>ada</a:t>
            </a:r>
            <a:r>
              <a:rPr lang="en-US" sz="1400" kern="0" dirty="0">
                <a:effectLst/>
                <a:ea typeface="Times New Roman" panose="02020603050405020304" pitchFamily="18" charset="0"/>
                <a:cs typeface="Times New Roman" panose="02020603050405020304" pitchFamily="18" charset="0"/>
              </a:rPr>
              <a:t> pada </a:t>
            </a:r>
            <a:r>
              <a:rPr lang="en-US" sz="1400" kern="0" dirty="0" err="1">
                <a:effectLst/>
                <a:ea typeface="Times New Roman" panose="02020603050405020304" pitchFamily="18" charset="0"/>
                <a:cs typeface="Times New Roman" panose="02020603050405020304" pitchFamily="18" charset="0"/>
              </a:rPr>
              <a:t>alam</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semesta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seperti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gunung</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laut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api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matahari</a:t>
            </a:r>
            <a:r>
              <a:rPr lang="en-US" sz="1400" kern="0" dirty="0">
                <a:effectLst/>
                <a:ea typeface="Times New Roman" panose="02020603050405020304" pitchFamily="18" charset="0"/>
                <a:cs typeface="Times New Roman" panose="02020603050405020304" pitchFamily="18" charset="0"/>
              </a:rPr>
              <a:t>, flora dan fauna. </a:t>
            </a:r>
            <a:r>
              <a:rPr lang="en-US" sz="1400" kern="0" dirty="0" err="1">
                <a:effectLst/>
                <a:ea typeface="Times New Roman" panose="02020603050405020304" pitchFamily="18" charset="0"/>
                <a:cs typeface="Times New Roman" panose="02020603050405020304" pitchFamily="18" charset="0"/>
              </a:rPr>
              <a:t>Sebagai</a:t>
            </a:r>
            <a:r>
              <a:rPr lang="en-US" sz="1400" kern="0" dirty="0">
                <a:effectLst/>
                <a:ea typeface="Times New Roman" panose="02020603050405020304" pitchFamily="18" charset="0"/>
                <a:cs typeface="Times New Roman" panose="02020603050405020304" pitchFamily="18" charset="0"/>
              </a:rPr>
              <a:t> Raja/</a:t>
            </a:r>
            <a:r>
              <a:rPr lang="en-US" sz="1400" kern="0" dirty="0" err="1">
                <a:effectLst/>
                <a:ea typeface="Times New Roman" panose="02020603050405020304" pitchFamily="18" charset="0"/>
                <a:cs typeface="Times New Roman" panose="02020603050405020304" pitchFamily="18" charset="0"/>
              </a:rPr>
              <a:t>Pemimpin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disebutkan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sebagai</a:t>
            </a:r>
            <a:r>
              <a:rPr lang="en-US" sz="1400"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salokaning</a:t>
            </a:r>
            <a:r>
              <a:rPr lang="en-US" sz="1400" i="1" kern="0" dirty="0">
                <a:effectLst/>
                <a:ea typeface="Times New Roman" panose="02020603050405020304" pitchFamily="18" charset="0"/>
                <a:cs typeface="Times New Roman" panose="02020603050405020304" pitchFamily="18" charset="0"/>
              </a:rPr>
              <a:t> ratu </a:t>
            </a:r>
            <a:r>
              <a:rPr lang="en-US" sz="1400" i="1" kern="0" dirty="0" err="1">
                <a:effectLst/>
                <a:ea typeface="Times New Roman" panose="02020603050405020304" pitchFamily="18" charset="0"/>
                <a:cs typeface="Times New Roman" panose="02020603050405020304" pitchFamily="18" charset="0"/>
              </a:rPr>
              <a:t>hiku</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giri</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suci</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jaladri</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bahnipawaka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surya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sasangka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nilatadu</a:t>
            </a:r>
            <a:r>
              <a:rPr lang="en-US" sz="1400" kern="0" dirty="0">
                <a:effectLst/>
                <a:ea typeface="Times New Roman" panose="02020603050405020304" pitchFamily="18" charset="0"/>
                <a:cs typeface="Times New Roman" panose="02020603050405020304" pitchFamily="18" charset="0"/>
              </a:rPr>
              <a:t> “. </a:t>
            </a:r>
            <a:r>
              <a:rPr lang="en-US" sz="1400" kern="0" dirty="0" err="1">
                <a:effectLst/>
                <a:ea typeface="Times New Roman" panose="02020603050405020304" pitchFamily="18" charset="0"/>
                <a:cs typeface="Times New Roman" panose="02020603050405020304" pitchFamily="18" charset="0"/>
              </a:rPr>
              <a:t>Artinya</a:t>
            </a:r>
            <a:r>
              <a:rPr lang="en-US" sz="1400" kern="0" dirty="0">
                <a:effectLst/>
                <a:ea typeface="Times New Roman" panose="02020603050405020304" pitchFamily="18" charset="0"/>
                <a:cs typeface="Times New Roman" panose="02020603050405020304" pitchFamily="18" charset="0"/>
              </a:rPr>
              <a:t> : </a:t>
            </a:r>
            <a:r>
              <a:rPr lang="en-US" sz="1400" kern="0" dirty="0" err="1">
                <a:effectLst/>
                <a:ea typeface="Times New Roman" panose="02020603050405020304" pitchFamily="18" charset="0"/>
                <a:cs typeface="Times New Roman" panose="02020603050405020304" pitchFamily="18" charset="0"/>
              </a:rPr>
              <a:t>bahwa</a:t>
            </a:r>
            <a:r>
              <a:rPr lang="en-US" sz="1400" kern="0" dirty="0">
                <a:effectLst/>
                <a:ea typeface="Times New Roman" panose="02020603050405020304" pitchFamily="18" charset="0"/>
                <a:cs typeface="Times New Roman" panose="02020603050405020304" pitchFamily="18" charset="0"/>
              </a:rPr>
              <a:t> raja </a:t>
            </a:r>
            <a:r>
              <a:rPr lang="en-US" sz="1400" kern="0" dirty="0" err="1">
                <a:effectLst/>
                <a:ea typeface="Times New Roman" panose="02020603050405020304" pitchFamily="18" charset="0"/>
                <a:cs typeface="Times New Roman" panose="02020603050405020304" pitchFamily="18" charset="0"/>
              </a:rPr>
              <a:t>harus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memiliki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seperti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gunung</a:t>
            </a:r>
            <a:r>
              <a:rPr lang="en-US" sz="1400" kern="0" dirty="0">
                <a:effectLst/>
                <a:ea typeface="Times New Roman" panose="02020603050405020304" pitchFamily="18" charset="0"/>
                <a:cs typeface="Times New Roman" panose="02020603050405020304" pitchFamily="18" charset="0"/>
              </a:rPr>
              <a:t> yang </a:t>
            </a:r>
            <a:r>
              <a:rPr lang="en-US" sz="1400" kern="0" dirty="0" err="1">
                <a:effectLst/>
                <a:ea typeface="Times New Roman" panose="02020603050405020304" pitchFamily="18" charset="0"/>
                <a:cs typeface="Times New Roman" panose="02020603050405020304" pitchFamily="18" charset="0"/>
              </a:rPr>
              <a:t>suci</a:t>
            </a:r>
            <a:r>
              <a:rPr lang="en-US" sz="1400" kern="0" dirty="0">
                <a:effectLst/>
                <a:ea typeface="Times New Roman" panose="02020603050405020304" pitchFamily="18" charset="0"/>
                <a:cs typeface="Times New Roman" panose="02020603050405020304" pitchFamily="18" charset="0"/>
              </a:rPr>
              <a:t> dan </a:t>
            </a:r>
            <a:r>
              <a:rPr lang="en-US" sz="1400" kern="0" dirty="0" err="1">
                <a:effectLst/>
                <a:ea typeface="Times New Roman" panose="02020603050405020304" pitchFamily="18" charset="0"/>
                <a:cs typeface="Times New Roman" panose="02020603050405020304" pitchFamily="18" charset="0"/>
              </a:rPr>
              <a:t>kokoh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mempunyai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sebagaimana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laut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dapat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meredam</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bau</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amis</a:t>
            </a:r>
            <a:r>
              <a:rPr lang="en-US" sz="1400" kern="0" dirty="0">
                <a:effectLst/>
                <a:ea typeface="Times New Roman" panose="02020603050405020304" pitchFamily="18" charset="0"/>
                <a:cs typeface="Times New Roman" panose="02020603050405020304" pitchFamily="18" charset="0"/>
              </a:rPr>
              <a:t> dan </a:t>
            </a:r>
            <a:r>
              <a:rPr lang="en-US" sz="1400" kern="0" dirty="0" err="1">
                <a:effectLst/>
                <a:ea typeface="Times New Roman" panose="02020603050405020304" pitchFamily="18" charset="0"/>
                <a:cs typeface="Times New Roman" panose="02020603050405020304" pitchFamily="18" charset="0"/>
              </a:rPr>
              <a:t>busuk</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seperti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api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maksudnya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dapat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menghapuskan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kekotoran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matahari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artinya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menerangi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seluruh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jagad</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bulan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maksudnya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menerangi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dengan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kesejukan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bersifat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langit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biru</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maksudnya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luas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pandangan</a:t>
            </a:r>
            <a:r>
              <a:rPr lang="en-US" sz="1400" kern="0" dirty="0">
                <a:effectLst/>
                <a:ea typeface="Times New Roman" panose="02020603050405020304" pitchFamily="18" charset="0"/>
                <a:cs typeface="Times New Roman" panose="02020603050405020304" pitchFamily="18" charset="0"/>
              </a:rPr>
              <a:t> dan </a:t>
            </a:r>
            <a:r>
              <a:rPr lang="en-US" sz="1400" kern="0" dirty="0" err="1">
                <a:effectLst/>
                <a:ea typeface="Times New Roman" panose="02020603050405020304" pitchFamily="18" charset="0"/>
                <a:cs typeface="Times New Roman" panose="02020603050405020304" pitchFamily="18" charset="0"/>
              </a:rPr>
              <a:t>teguh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pendirian</a:t>
            </a:r>
            <a:r>
              <a:rPr lang="en-US" sz="1400" kern="0" dirty="0">
                <a:effectLst/>
                <a:ea typeface="Times New Roman" panose="02020603050405020304" pitchFamily="18" charset="0"/>
                <a:cs typeface="Times New Roman" panose="02020603050405020304" pitchFamily="18" charset="0"/>
              </a:rPr>
              <a:t>”.</a:t>
            </a:r>
            <a:endParaRPr lang="en-US" sz="1400" kern="100" dirty="0">
              <a:effectLst/>
              <a:ea typeface="Calibri" panose="020F0502020204030204" pitchFamily="34" charset="0"/>
              <a:cs typeface="Times New Roman" panose="02020603050405020304" pitchFamily="18" charset="0"/>
            </a:endParaRPr>
          </a:p>
          <a:p>
            <a:pPr marL="540385" algn="just">
              <a:lnSpc>
                <a:spcPct val="107000"/>
              </a:lnSpc>
              <a:spcAft>
                <a:spcPts val="800"/>
              </a:spcAft>
            </a:pPr>
            <a:r>
              <a:rPr lang="en-US" sz="1400" kern="0" dirty="0" err="1">
                <a:effectLst/>
                <a:ea typeface="Times New Roman" panose="02020603050405020304" pitchFamily="18" charset="0"/>
                <a:cs typeface="Times New Roman" panose="02020603050405020304" pitchFamily="18" charset="0"/>
              </a:rPr>
              <a:t>Seorang</a:t>
            </a:r>
            <a:r>
              <a:rPr lang="en-US" sz="1400" kern="0" dirty="0">
                <a:effectLst/>
                <a:ea typeface="Times New Roman" panose="02020603050405020304" pitchFamily="18" charset="0"/>
                <a:cs typeface="Times New Roman" panose="02020603050405020304" pitchFamily="18" charset="0"/>
              </a:rPr>
              <a:t> Raja/</a:t>
            </a:r>
            <a:r>
              <a:rPr lang="en-US" sz="1400" kern="0" dirty="0" err="1">
                <a:ea typeface="Times New Roman" panose="02020603050405020304" pitchFamily="18" charset="0"/>
                <a:cs typeface="Times New Roman" panose="02020603050405020304" pitchFamily="18" charset="0"/>
              </a:rPr>
              <a:t>P</a:t>
            </a:r>
            <a:r>
              <a:rPr lang="en-US" sz="1400" kern="0" dirty="0" err="1">
                <a:effectLst/>
                <a:ea typeface="Times New Roman" panose="02020603050405020304" pitchFamily="18" charset="0"/>
                <a:cs typeface="Times New Roman" panose="02020603050405020304" pitchFamily="18" charset="0"/>
              </a:rPr>
              <a:t>emimpin</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adalah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harus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taat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dalam</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menjalankan</a:t>
            </a:r>
            <a:r>
              <a:rPr lang="en-US" sz="1400" kern="0" dirty="0">
                <a:effectLst/>
                <a:ea typeface="Times New Roman" panose="02020603050405020304" pitchFamily="18" charset="0"/>
                <a:cs typeface="Times New Roman" panose="02020603050405020304" pitchFamily="18" charset="0"/>
              </a:rPr>
              <a:t> agama, </a:t>
            </a:r>
            <a:r>
              <a:rPr lang="en-US" sz="1400" kern="0" dirty="0" err="1">
                <a:effectLst/>
                <a:ea typeface="Times New Roman" panose="02020603050405020304" pitchFamily="18" charset="0"/>
                <a:cs typeface="Times New Roman" panose="02020603050405020304" pitchFamily="18" charset="0"/>
              </a:rPr>
              <a:t>ini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tertulis</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dalam</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kalimat</a:t>
            </a:r>
            <a:r>
              <a:rPr lang="en-US" sz="1400" kern="0" dirty="0">
                <a:effectLst/>
                <a:ea typeface="Times New Roman" panose="02020603050405020304" pitchFamily="18" charset="0"/>
                <a:cs typeface="Times New Roman" panose="02020603050405020304" pitchFamily="18" charset="0"/>
              </a:rPr>
              <a:t> “</a:t>
            </a:r>
            <a:r>
              <a:rPr lang="en-US" sz="1400" i="1" kern="0" dirty="0">
                <a:effectLst/>
                <a:ea typeface="Times New Roman" panose="02020603050405020304" pitchFamily="18" charset="0"/>
                <a:cs typeface="Times New Roman" panose="02020603050405020304" pitchFamily="18" charset="0"/>
              </a:rPr>
              <a:t>dana </a:t>
            </a:r>
            <a:r>
              <a:rPr lang="en-US" sz="1400" i="1" kern="0" dirty="0" err="1">
                <a:effectLst/>
                <a:ea typeface="Times New Roman" panose="02020603050405020304" pitchFamily="18" charset="0"/>
                <a:cs typeface="Times New Roman" panose="02020603050405020304" pitchFamily="18" charset="0"/>
              </a:rPr>
              <a:t>punika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tatanira</a:t>
            </a:r>
            <a:r>
              <a:rPr lang="en-US" sz="1400" i="1" kern="0" dirty="0">
                <a:effectLst/>
                <a:ea typeface="Times New Roman" panose="02020603050405020304" pitchFamily="18" charset="0"/>
                <a:cs typeface="Times New Roman" panose="02020603050405020304" pitchFamily="18" charset="0"/>
              </a:rPr>
              <a:t> sang </a:t>
            </a:r>
            <a:r>
              <a:rPr lang="en-US" sz="1400" i="1" kern="0" dirty="0" err="1">
                <a:effectLst/>
                <a:ea typeface="Times New Roman" panose="02020603050405020304" pitchFamily="18" charset="0"/>
                <a:cs typeface="Times New Roman" panose="02020603050405020304" pitchFamily="18" charset="0"/>
              </a:rPr>
              <a:t>prabu</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karane</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kajrihana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dening</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bala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harep</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manah</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hing</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wong</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senegara</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puniku</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lwirepun</a:t>
            </a:r>
            <a:r>
              <a:rPr lang="en-US" sz="1400" i="1" kern="0" dirty="0">
                <a:effectLst/>
                <a:ea typeface="Times New Roman" panose="02020603050405020304" pitchFamily="18" charset="0"/>
                <a:cs typeface="Times New Roman" panose="02020603050405020304" pitchFamily="18" charset="0"/>
              </a:rPr>
              <a:t>, den </a:t>
            </a:r>
            <a:r>
              <a:rPr lang="en-US" sz="1400" i="1" kern="0" dirty="0" err="1">
                <a:effectLst/>
                <a:ea typeface="Times New Roman" panose="02020603050405020304" pitchFamily="18" charset="0"/>
                <a:cs typeface="Times New Roman" panose="02020603050405020304" pitchFamily="18" charset="0"/>
              </a:rPr>
              <a:t>nastiti</a:t>
            </a:r>
            <a:r>
              <a:rPr lang="en-US" sz="1400" i="1" kern="0" dirty="0">
                <a:effectLst/>
                <a:ea typeface="Times New Roman" panose="02020603050405020304" pitchFamily="18" charset="0"/>
                <a:cs typeface="Times New Roman" panose="02020603050405020304" pitchFamily="18" charset="0"/>
              </a:rPr>
              <a:t> sang </a:t>
            </a:r>
            <a:r>
              <a:rPr lang="en-US" sz="1400" i="1" kern="0" dirty="0" err="1">
                <a:effectLst/>
                <a:ea typeface="Times New Roman" panose="02020603050405020304" pitchFamily="18" charset="0"/>
                <a:cs typeface="Times New Roman" panose="02020603050405020304" pitchFamily="18" charset="0"/>
              </a:rPr>
              <a:t>prabu</a:t>
            </a:r>
            <a:r>
              <a:rPr lang="en-US" sz="1400" i="1" kern="0" dirty="0">
                <a:effectLst/>
                <a:ea typeface="Times New Roman" panose="02020603050405020304" pitchFamily="18" charset="0"/>
                <a:cs typeface="Times New Roman" panose="02020603050405020304" pitchFamily="18" charset="0"/>
              </a:rPr>
              <a:t> </a:t>
            </a:r>
            <a:r>
              <a:rPr lang="en-US" sz="1400" i="1" kern="0" dirty="0" err="1">
                <a:effectLst/>
                <a:ea typeface="Times New Roman" panose="02020603050405020304" pitchFamily="18" charset="0"/>
                <a:cs typeface="Times New Roman" panose="02020603050405020304" pitchFamily="18" charset="0"/>
              </a:rPr>
              <a:t>hing</a:t>
            </a:r>
            <a:r>
              <a:rPr lang="en-US" sz="1400" i="1" kern="0" dirty="0">
                <a:effectLst/>
                <a:ea typeface="Times New Roman" panose="02020603050405020304" pitchFamily="18" charset="0"/>
                <a:cs typeface="Times New Roman" panose="02020603050405020304" pitchFamily="18" charset="0"/>
              </a:rPr>
              <a:t> agama “. </a:t>
            </a:r>
            <a:r>
              <a:rPr lang="en-US" sz="1400" i="1" kern="0" dirty="0" err="1">
                <a:effectLst/>
                <a:ea typeface="Times New Roman" panose="02020603050405020304" pitchFamily="18" charset="0"/>
                <a:cs typeface="Times New Roman" panose="02020603050405020304" pitchFamily="18" charset="0"/>
              </a:rPr>
              <a:t>A</a:t>
            </a:r>
            <a:r>
              <a:rPr lang="en-US" sz="1400" kern="0" dirty="0" err="1">
                <a:effectLst/>
                <a:ea typeface="Times New Roman" panose="02020603050405020304" pitchFamily="18" charset="0"/>
                <a:cs typeface="Times New Roman" panose="02020603050405020304" pitchFamily="18" charset="0"/>
              </a:rPr>
              <a:t>rtinya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demikianlah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perilaku</a:t>
            </a:r>
            <a:r>
              <a:rPr lang="en-US" sz="1400" kern="0" dirty="0">
                <a:effectLst/>
                <a:ea typeface="Times New Roman" panose="02020603050405020304" pitchFamily="18" charset="0"/>
                <a:cs typeface="Times New Roman" panose="02020603050405020304" pitchFamily="18" charset="0"/>
              </a:rPr>
              <a:t> sang raja, </a:t>
            </a:r>
            <a:r>
              <a:rPr lang="en-US" sz="1400" kern="0" dirty="0" err="1">
                <a:effectLst/>
                <a:ea typeface="Times New Roman" panose="02020603050405020304" pitchFamily="18" charset="0"/>
                <a:cs typeface="Times New Roman" panose="02020603050405020304" pitchFamily="18" charset="0"/>
              </a:rPr>
              <a:t>karena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itulah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ditakuti</a:t>
            </a:r>
            <a:r>
              <a:rPr lang="en-US" sz="1400" kern="0" dirty="0">
                <a:effectLst/>
                <a:ea typeface="Times New Roman" panose="02020603050405020304" pitchFamily="18" charset="0"/>
                <a:cs typeface="Times New Roman" panose="02020603050405020304" pitchFamily="18" charset="0"/>
              </a:rPr>
              <a:t> oleh rakyat, </a:t>
            </a:r>
            <a:r>
              <a:rPr lang="en-US" sz="1400" kern="0" dirty="0" err="1">
                <a:effectLst/>
                <a:ea typeface="Times New Roman" panose="02020603050405020304" pitchFamily="18" charset="0"/>
                <a:cs typeface="Times New Roman" panose="02020603050405020304" pitchFamily="18" charset="0"/>
              </a:rPr>
              <a:t>melayani</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kehendak</a:t>
            </a:r>
            <a:r>
              <a:rPr lang="en-US" sz="1400" kern="0" dirty="0">
                <a:effectLst/>
                <a:ea typeface="Times New Roman" panose="02020603050405020304" pitchFamily="18" charset="0"/>
                <a:cs typeface="Times New Roman" panose="02020603050405020304" pitchFamily="18" charset="0"/>
              </a:rPr>
              <a:t> rakyat </a:t>
            </a:r>
            <a:r>
              <a:rPr lang="en-US" sz="1400" kern="0" dirty="0" err="1">
                <a:effectLst/>
                <a:ea typeface="Times New Roman" panose="02020603050405020304" pitchFamily="18" charset="0"/>
                <a:cs typeface="Times New Roman" panose="02020603050405020304" pitchFamily="18" charset="0"/>
              </a:rPr>
              <a:t>seluruh</a:t>
            </a:r>
            <a:r>
              <a:rPr lang="en-US" sz="1400" kern="0" dirty="0">
                <a:effectLst/>
                <a:ea typeface="Times New Roman" panose="02020603050405020304" pitchFamily="18" charset="0"/>
                <a:cs typeface="Times New Roman" panose="02020603050405020304" pitchFamily="18" charset="0"/>
              </a:rPr>
              <a:t> negeri, </a:t>
            </a:r>
            <a:r>
              <a:rPr lang="en-US" sz="1400" kern="0" dirty="0" err="1">
                <a:effectLst/>
                <a:ea typeface="Times New Roman" panose="02020603050405020304" pitchFamily="18" charset="0"/>
                <a:cs typeface="Times New Roman" panose="02020603050405020304" pitchFamily="18" charset="0"/>
              </a:rPr>
              <a:t>itulah</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semuanya</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serta</a:t>
            </a:r>
            <a:r>
              <a:rPr lang="en-US" sz="1400" kern="0" dirty="0">
                <a:effectLst/>
                <a:ea typeface="Times New Roman" panose="02020603050405020304" pitchFamily="18" charset="0"/>
                <a:cs typeface="Times New Roman" panose="02020603050405020304" pitchFamily="18" charset="0"/>
              </a:rPr>
              <a:t> Raja </a:t>
            </a:r>
            <a:r>
              <a:rPr lang="en-US" sz="1400" kern="0" dirty="0" err="1">
                <a:effectLst/>
                <a:ea typeface="Times New Roman" panose="02020603050405020304" pitchFamily="18" charset="0"/>
                <a:cs typeface="Times New Roman" panose="02020603050405020304" pitchFamily="18" charset="0"/>
              </a:rPr>
              <a:t>taat</a:t>
            </a:r>
            <a:r>
              <a:rPr lang="en-US" sz="1400" kern="0" dirty="0">
                <a:effectLst/>
                <a:ea typeface="Times New Roman" panose="02020603050405020304" pitchFamily="18" charset="0"/>
                <a:cs typeface="Times New Roman" panose="02020603050405020304" pitchFamily="18" charset="0"/>
              </a:rPr>
              <a:t> </a:t>
            </a:r>
            <a:r>
              <a:rPr lang="en-US" sz="1400" kern="0" dirty="0" err="1">
                <a:effectLst/>
                <a:ea typeface="Times New Roman" panose="02020603050405020304" pitchFamily="18" charset="0"/>
                <a:cs typeface="Times New Roman" panose="02020603050405020304" pitchFamily="18" charset="0"/>
              </a:rPr>
              <a:t>menjalankan</a:t>
            </a:r>
            <a:r>
              <a:rPr lang="en-US" sz="1400" kern="0" dirty="0">
                <a:effectLst/>
                <a:ea typeface="Times New Roman" panose="02020603050405020304" pitchFamily="18" charset="0"/>
                <a:cs typeface="Times New Roman" panose="02020603050405020304" pitchFamily="18" charset="0"/>
              </a:rPr>
              <a:t> agama”.</a:t>
            </a:r>
            <a:endParaRPr lang="en-US" sz="1400"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72327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1040</TotalTime>
  <Words>3057</Words>
  <Application>Microsoft Office PowerPoint</Application>
  <PresentationFormat>Widescreen</PresentationFormat>
  <Paragraphs>126</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Times New Roman</vt:lpstr>
      <vt:lpstr>Trebuchet MS</vt:lpstr>
      <vt:lpstr>Tw Cen MT</vt:lpstr>
      <vt:lpstr>Wingdings</vt:lpstr>
      <vt:lpstr>Office Theme</vt:lpstr>
      <vt:lpstr>TATA NEGARA ADAT  BERDASARKAN  MANUSKRIP SASAK</vt:lpstr>
      <vt:lpstr>Pendahuluan </vt:lpstr>
      <vt:lpstr>PowerPoint Presentation</vt:lpstr>
      <vt:lpstr>Fungsi Manuskrip</vt:lpstr>
      <vt:lpstr>Salah satu yang paling menarik adalah bagaimana mengungkap Tata Negara Adat melalui Manuskrip Sasak yaitu salah satunya berdasarkan Naskah Kuno Kotaragama atau Manuskrip Kotaragama. Manuskrip Kotaragama merupakan suatu peraturan hukum yang berlaku di suatu wilayah (Sasak - Lombok). Manuskrip Kotaragama adalah sebuah harta peninggalan yang mengandung aturan hukum dan moral pada abad ke-17. Meskipun tanggal penulisannya tidak pasti, diperkirakan terjadi pada tahun 1600 Saka atau 1674 M. Naskah ini mencantumkan bahwa peraturan ini berlaku di Kerajaan Surya Alam yang dipimpin oleh seorang raja beragama Islam. Surya Alam yang berarti “karena sinarnya Yang terang benderang menerangi hati rakyat seluruh negeri”. Dalam gancaran (prosa) ini, Amaq Sembah mengungkapkan nilai-nilai luhur seperti kepemimpinan, kesejahteraan rakyat, keadilan, dan peraturan hukum. Selain itu, naskah ini juga menyinggung aspek-aspek kehidupan sehari-hari. Melalui Manuskrip Kotaragama, kita bisa merasakan atmosfer moral dan etika pada zamannya. Sang raja, yang memiliki sifat-sifat seperti gunung yang suci, laut yang meredam kebusukan, dan api yang membersihkan, diharapkan menjadi teladan dalam menjalankan pemerintahan. Sebagai sebuah warisan berharga, naskah ini membawa kita pada sebuah perjalanan melintasi waktu, menyaksikan bagaimana masyarakat pada masa itu mengatur dan menghormati nilai-nilai kehidupan. Keseluruhan Naskah Kotaragama menjadi sebuah jendela ke masa lalu, mengajarkan kita tentang akar budaya yang membentuk identitas bangsa.</vt:lpstr>
      <vt:lpstr>PowerPoint Presentation</vt:lpstr>
      <vt:lpstr>Bagian Pertama : Berisi Sifat-Sifat Raja/Pemimpin dan Persyaratan Jabatan</vt:lpstr>
      <vt:lpstr>Bagian Kedua : Bersisi Hukum-Hukum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ASUS</dc:creator>
  <cp:lastModifiedBy>Alfiana Ayuan Sari</cp:lastModifiedBy>
  <cp:revision>281</cp:revision>
  <dcterms:created xsi:type="dcterms:W3CDTF">2024-06-21T12:56:50Z</dcterms:created>
  <dcterms:modified xsi:type="dcterms:W3CDTF">2024-07-12T09:00:34Z</dcterms:modified>
</cp:coreProperties>
</file>

<file path=docProps/thumbnail.jpeg>
</file>